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D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E2DA42"/>
                </a:solidFill>
              </a:rPr>
              <a:t>¿Adónde vas?</a:t>
            </a:r>
            <a:endParaRPr lang="es-MX" dirty="0">
              <a:solidFill>
                <a:srgbClr val="E2DA4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Una autobiografía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5769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88831"/>
            <a:ext cx="9291215" cy="3953011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E2DA42"/>
                </a:solidFill>
              </a:rPr>
              <a:t>DE </a:t>
            </a:r>
            <a:r>
              <a:rPr lang="es-ES" u="sng" dirty="0">
                <a:solidFill>
                  <a:srgbClr val="E2DA42"/>
                </a:solidFill>
              </a:rPr>
              <a:t>Lunes</a:t>
            </a:r>
            <a:r>
              <a:rPr lang="es-ES" dirty="0">
                <a:solidFill>
                  <a:srgbClr val="E2DA42"/>
                </a:solidFill>
              </a:rPr>
              <a:t> a </a:t>
            </a:r>
            <a:r>
              <a:rPr lang="es-ES" u="sng" dirty="0">
                <a:solidFill>
                  <a:srgbClr val="E2DA42"/>
                </a:solidFill>
              </a:rPr>
              <a:t>viernes</a:t>
            </a:r>
            <a:r>
              <a:rPr lang="es-ES" dirty="0">
                <a:solidFill>
                  <a:srgbClr val="E2DA42"/>
                </a:solidFill>
              </a:rPr>
              <a:t> (yo) voy </a:t>
            </a:r>
            <a:r>
              <a:rPr lang="es-ES" u="sng" dirty="0">
                <a:solidFill>
                  <a:srgbClr val="E2DA42"/>
                </a:solidFill>
              </a:rPr>
              <a:t>al trabajo </a:t>
            </a:r>
            <a:r>
              <a:rPr lang="es-ES" b="1" dirty="0">
                <a:solidFill>
                  <a:srgbClr val="E2DA42"/>
                </a:solidFill>
              </a:rPr>
              <a:t>y</a:t>
            </a:r>
            <a:r>
              <a:rPr lang="es-ES" dirty="0">
                <a:solidFill>
                  <a:srgbClr val="E2DA42"/>
                </a:solidFill>
              </a:rPr>
              <a:t> Todos los </a:t>
            </a:r>
            <a:r>
              <a:rPr lang="es-ES" u="sng" dirty="0">
                <a:solidFill>
                  <a:srgbClr val="E2DA42"/>
                </a:solidFill>
              </a:rPr>
              <a:t>domingos</a:t>
            </a:r>
            <a:r>
              <a:rPr lang="es-ES" dirty="0">
                <a:solidFill>
                  <a:srgbClr val="E2DA42"/>
                </a:solidFill>
              </a:rPr>
              <a:t> voy a </a:t>
            </a:r>
            <a:r>
              <a:rPr lang="es-ES" u="sng" dirty="0">
                <a:solidFill>
                  <a:srgbClr val="E2DA42"/>
                </a:solidFill>
              </a:rPr>
              <a:t>la iglesia</a:t>
            </a:r>
            <a:r>
              <a:rPr lang="es-ES" dirty="0">
                <a:solidFill>
                  <a:srgbClr val="E2DA42"/>
                </a:solidFill>
              </a:rPr>
              <a:t>. Los </a:t>
            </a:r>
            <a:r>
              <a:rPr lang="es-ES" u="sng" dirty="0">
                <a:solidFill>
                  <a:srgbClr val="E2DA42"/>
                </a:solidFill>
              </a:rPr>
              <a:t>martes</a:t>
            </a:r>
            <a:r>
              <a:rPr lang="es-ES" dirty="0">
                <a:solidFill>
                  <a:srgbClr val="E2DA42"/>
                </a:solidFill>
              </a:rPr>
              <a:t>, </a:t>
            </a:r>
            <a:r>
              <a:rPr lang="es-ES" u="sng" dirty="0">
                <a:solidFill>
                  <a:srgbClr val="E2DA42"/>
                </a:solidFill>
              </a:rPr>
              <a:t>Jueves</a:t>
            </a:r>
            <a:r>
              <a:rPr lang="es-ES" dirty="0">
                <a:solidFill>
                  <a:srgbClr val="E2DA42"/>
                </a:solidFill>
              </a:rPr>
              <a:t> y </a:t>
            </a:r>
            <a:r>
              <a:rPr lang="es-ES" u="sng" dirty="0">
                <a:solidFill>
                  <a:srgbClr val="E2DA42"/>
                </a:solidFill>
              </a:rPr>
              <a:t>sábados</a:t>
            </a:r>
            <a:r>
              <a:rPr lang="es-ES" dirty="0">
                <a:solidFill>
                  <a:srgbClr val="E2DA42"/>
                </a:solidFill>
              </a:rPr>
              <a:t> voy </a:t>
            </a:r>
            <a:r>
              <a:rPr lang="es-ES" u="sng" dirty="0">
                <a:solidFill>
                  <a:srgbClr val="E2DA42"/>
                </a:solidFill>
              </a:rPr>
              <a:t>al parque </a:t>
            </a:r>
            <a:r>
              <a:rPr lang="es-ES" u="sng" dirty="0" err="1">
                <a:solidFill>
                  <a:srgbClr val="E2DA42"/>
                </a:solidFill>
              </a:rPr>
              <a:t>River</a:t>
            </a:r>
            <a:r>
              <a:rPr lang="es-ES" u="sng" dirty="0">
                <a:solidFill>
                  <a:srgbClr val="E2DA42"/>
                </a:solidFill>
              </a:rPr>
              <a:t> </a:t>
            </a:r>
            <a:r>
              <a:rPr lang="es-ES" u="sng" dirty="0" err="1">
                <a:solidFill>
                  <a:srgbClr val="E2DA42"/>
                </a:solidFill>
              </a:rPr>
              <a:t>legacy</a:t>
            </a:r>
            <a:r>
              <a:rPr lang="es-ES" u="sng" dirty="0">
                <a:solidFill>
                  <a:srgbClr val="E2DA42"/>
                </a:solidFill>
              </a:rPr>
              <a:t> </a:t>
            </a:r>
            <a:r>
              <a:rPr lang="es-ES" dirty="0">
                <a:solidFill>
                  <a:srgbClr val="E2DA42"/>
                </a:solidFill>
              </a:rPr>
              <a:t>a correr y caminar. Los </a:t>
            </a:r>
            <a:r>
              <a:rPr lang="es-ES" u="sng" dirty="0">
                <a:solidFill>
                  <a:srgbClr val="E2DA42"/>
                </a:solidFill>
              </a:rPr>
              <a:t>lunes</a:t>
            </a:r>
            <a:r>
              <a:rPr lang="es-ES" dirty="0">
                <a:solidFill>
                  <a:srgbClr val="E2DA42"/>
                </a:solidFill>
              </a:rPr>
              <a:t> voy al </a:t>
            </a:r>
            <a:r>
              <a:rPr lang="es-ES" u="sng" dirty="0">
                <a:solidFill>
                  <a:srgbClr val="E2DA42"/>
                </a:solidFill>
              </a:rPr>
              <a:t>supermercado</a:t>
            </a:r>
            <a:r>
              <a:rPr lang="es-ES" dirty="0">
                <a:solidFill>
                  <a:srgbClr val="E2DA42"/>
                </a:solidFill>
              </a:rPr>
              <a:t> y </a:t>
            </a:r>
            <a:r>
              <a:rPr lang="es-ES" u="sng" dirty="0">
                <a:solidFill>
                  <a:srgbClr val="E2DA42"/>
                </a:solidFill>
              </a:rPr>
              <a:t>compro comida para cocinar</a:t>
            </a:r>
            <a:r>
              <a:rPr lang="es-ES" dirty="0">
                <a:solidFill>
                  <a:srgbClr val="E2DA42"/>
                </a:solidFill>
              </a:rPr>
              <a:t>. En </a:t>
            </a:r>
            <a:r>
              <a:rPr lang="es-ES" u="sng" dirty="0">
                <a:solidFill>
                  <a:srgbClr val="E2DA42"/>
                </a:solidFill>
              </a:rPr>
              <a:t>sábado</a:t>
            </a:r>
            <a:r>
              <a:rPr lang="es-ES" dirty="0">
                <a:solidFill>
                  <a:srgbClr val="E2DA42"/>
                </a:solidFill>
              </a:rPr>
              <a:t> también me gusta ir a </a:t>
            </a:r>
            <a:r>
              <a:rPr lang="es-ES" u="sng" dirty="0">
                <a:solidFill>
                  <a:srgbClr val="E2DA42"/>
                </a:solidFill>
              </a:rPr>
              <a:t>explorar</a:t>
            </a:r>
            <a:r>
              <a:rPr lang="es-ES" dirty="0">
                <a:solidFill>
                  <a:srgbClr val="E2DA42"/>
                </a:solidFill>
              </a:rPr>
              <a:t>. Tal vez voy  a </a:t>
            </a:r>
            <a:r>
              <a:rPr lang="es-ES" u="sng" dirty="0">
                <a:solidFill>
                  <a:srgbClr val="E2DA42"/>
                </a:solidFill>
              </a:rPr>
              <a:t>un museo </a:t>
            </a:r>
            <a:r>
              <a:rPr lang="es-ES" dirty="0">
                <a:solidFill>
                  <a:srgbClr val="E2DA42"/>
                </a:solidFill>
              </a:rPr>
              <a:t>o </a:t>
            </a:r>
            <a:r>
              <a:rPr lang="es-ES" u="sng" dirty="0">
                <a:solidFill>
                  <a:srgbClr val="E2DA42"/>
                </a:solidFill>
              </a:rPr>
              <a:t>al centro comercial </a:t>
            </a:r>
            <a:r>
              <a:rPr lang="es-ES" b="1" dirty="0">
                <a:solidFill>
                  <a:srgbClr val="E2DA42"/>
                </a:solidFill>
              </a:rPr>
              <a:t>y</a:t>
            </a:r>
            <a:r>
              <a:rPr lang="es-ES" dirty="0">
                <a:solidFill>
                  <a:srgbClr val="E2DA42"/>
                </a:solidFill>
              </a:rPr>
              <a:t> Los </a:t>
            </a:r>
            <a:r>
              <a:rPr lang="es-ES" u="sng" dirty="0">
                <a:solidFill>
                  <a:srgbClr val="E2DA42"/>
                </a:solidFill>
              </a:rPr>
              <a:t>miércoles</a:t>
            </a:r>
            <a:r>
              <a:rPr lang="es-ES" dirty="0">
                <a:solidFill>
                  <a:srgbClr val="E2DA42"/>
                </a:solidFill>
              </a:rPr>
              <a:t> mis amigos y yo vamos </a:t>
            </a:r>
            <a:r>
              <a:rPr lang="es-ES" u="sng" dirty="0">
                <a:solidFill>
                  <a:srgbClr val="E2DA42"/>
                </a:solidFill>
              </a:rPr>
              <a:t>al restaurante Rosas </a:t>
            </a:r>
            <a:r>
              <a:rPr lang="es-ES" u="sng" dirty="0" err="1">
                <a:solidFill>
                  <a:srgbClr val="E2DA42"/>
                </a:solidFill>
              </a:rPr>
              <a:t>café.¡es</a:t>
            </a:r>
            <a:r>
              <a:rPr lang="es-ES" u="sng" dirty="0">
                <a:solidFill>
                  <a:srgbClr val="E2DA42"/>
                </a:solidFill>
              </a:rPr>
              <a:t> tradición!</a:t>
            </a:r>
            <a:endParaRPr lang="es-MX" dirty="0"/>
          </a:p>
        </p:txBody>
      </p:sp>
      <p:sp>
        <p:nvSpPr>
          <p:cNvPr id="11" name="TextBox 10"/>
          <p:cNvSpPr txBox="1"/>
          <p:nvPr/>
        </p:nvSpPr>
        <p:spPr>
          <a:xfrm>
            <a:off x="3995531" y="4255031"/>
            <a:ext cx="35780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  <a:endParaRPr lang="es-MX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044612" y="3444968"/>
            <a:ext cx="35780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  <a:endParaRPr lang="es-MX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3515" y="3444969"/>
            <a:ext cx="35780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dirty="0"/>
              <a:t>5</a:t>
            </a:r>
            <a:endParaRPr lang="es-MX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865708" y="2176958"/>
            <a:ext cx="35780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dirty="0"/>
              <a:t>4</a:t>
            </a:r>
            <a:endParaRPr lang="es-MX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218572" y="1884571"/>
            <a:ext cx="35780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  <a:endParaRPr lang="es-MX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803615" y="1450517"/>
            <a:ext cx="35780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  <a:endParaRPr lang="es-MX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397476" y="1013726"/>
            <a:ext cx="35780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82940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075" y="2288763"/>
            <a:ext cx="9759760" cy="1049235"/>
          </a:xfrm>
        </p:spPr>
        <p:txBody>
          <a:bodyPr/>
          <a:lstStyle/>
          <a:p>
            <a:r>
              <a:rPr lang="es-ES" dirty="0">
                <a:solidFill>
                  <a:srgbClr val="E2DA42"/>
                </a:solidFill>
              </a:rPr>
              <a:t>DE </a:t>
            </a:r>
            <a:r>
              <a:rPr lang="es-ES" u="sng" dirty="0">
                <a:solidFill>
                  <a:srgbClr val="E2DA42"/>
                </a:solidFill>
              </a:rPr>
              <a:t>Lunes</a:t>
            </a:r>
            <a:r>
              <a:rPr lang="es-ES" dirty="0">
                <a:solidFill>
                  <a:srgbClr val="E2DA42"/>
                </a:solidFill>
              </a:rPr>
              <a:t> a </a:t>
            </a:r>
            <a:r>
              <a:rPr lang="es-ES" u="sng" dirty="0">
                <a:solidFill>
                  <a:srgbClr val="E2DA42"/>
                </a:solidFill>
              </a:rPr>
              <a:t>viernes</a:t>
            </a:r>
            <a:r>
              <a:rPr lang="es-ES" dirty="0">
                <a:solidFill>
                  <a:srgbClr val="E2DA42"/>
                </a:solidFill>
              </a:rPr>
              <a:t> (yo) voy </a:t>
            </a:r>
            <a:r>
              <a:rPr lang="es-ES" u="sng" dirty="0">
                <a:solidFill>
                  <a:srgbClr val="E2DA42"/>
                </a:solidFill>
              </a:rPr>
              <a:t>al trabajo</a:t>
            </a:r>
            <a:r>
              <a:rPr lang="es-ES" dirty="0">
                <a:solidFill>
                  <a:srgbClr val="E2DA42"/>
                </a:solidFill>
              </a:rPr>
              <a:t>.  </a:t>
            </a:r>
            <a:endParaRPr lang="es-MX" dirty="0">
              <a:solidFill>
                <a:srgbClr val="E2DA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7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36" y="2169493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2DA42"/>
                </a:solidFill>
              </a:rPr>
              <a:t>Todos los </a:t>
            </a:r>
            <a:r>
              <a:rPr lang="es-ES" u="sng" dirty="0">
                <a:solidFill>
                  <a:srgbClr val="E2DA42"/>
                </a:solidFill>
              </a:rPr>
              <a:t>domingos</a:t>
            </a:r>
            <a:r>
              <a:rPr lang="es-ES" dirty="0">
                <a:solidFill>
                  <a:srgbClr val="E2DA42"/>
                </a:solidFill>
              </a:rPr>
              <a:t> voy a </a:t>
            </a:r>
            <a:r>
              <a:rPr lang="es-ES" u="sng" dirty="0">
                <a:solidFill>
                  <a:srgbClr val="E2DA42"/>
                </a:solidFill>
              </a:rPr>
              <a:t>la iglesia</a:t>
            </a:r>
            <a:r>
              <a:rPr lang="es-ES" dirty="0">
                <a:solidFill>
                  <a:srgbClr val="E2DA42"/>
                </a:solidFill>
              </a:rPr>
              <a:t>.</a:t>
            </a:r>
            <a:endParaRPr lang="es-MX" dirty="0">
              <a:solidFill>
                <a:srgbClr val="E2DA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3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670" y="2500798"/>
            <a:ext cx="9815142" cy="1049235"/>
          </a:xfrm>
        </p:spPr>
        <p:txBody>
          <a:bodyPr/>
          <a:lstStyle/>
          <a:p>
            <a:r>
              <a:rPr lang="es-ES" dirty="0">
                <a:solidFill>
                  <a:srgbClr val="E2DA42"/>
                </a:solidFill>
              </a:rPr>
              <a:t>Los </a:t>
            </a:r>
            <a:r>
              <a:rPr lang="es-ES" u="sng" dirty="0">
                <a:solidFill>
                  <a:srgbClr val="E2DA42"/>
                </a:solidFill>
              </a:rPr>
              <a:t>martes</a:t>
            </a:r>
            <a:r>
              <a:rPr lang="es-ES" dirty="0">
                <a:solidFill>
                  <a:srgbClr val="E2DA42"/>
                </a:solidFill>
              </a:rPr>
              <a:t>, </a:t>
            </a:r>
            <a:r>
              <a:rPr lang="es-ES" u="sng" dirty="0">
                <a:solidFill>
                  <a:srgbClr val="E2DA42"/>
                </a:solidFill>
              </a:rPr>
              <a:t>Jueves</a:t>
            </a:r>
            <a:r>
              <a:rPr lang="es-ES" dirty="0">
                <a:solidFill>
                  <a:srgbClr val="E2DA42"/>
                </a:solidFill>
              </a:rPr>
              <a:t> y </a:t>
            </a:r>
            <a:r>
              <a:rPr lang="es-ES" u="sng" dirty="0">
                <a:solidFill>
                  <a:srgbClr val="E2DA42"/>
                </a:solidFill>
              </a:rPr>
              <a:t>sábados</a:t>
            </a:r>
            <a:r>
              <a:rPr lang="es-ES" dirty="0">
                <a:solidFill>
                  <a:srgbClr val="E2DA42"/>
                </a:solidFill>
              </a:rPr>
              <a:t> voy </a:t>
            </a:r>
            <a:r>
              <a:rPr lang="es-ES" u="sng" dirty="0">
                <a:solidFill>
                  <a:srgbClr val="E2DA42"/>
                </a:solidFill>
              </a:rPr>
              <a:t>al parque </a:t>
            </a:r>
            <a:r>
              <a:rPr lang="es-ES" u="sng" dirty="0" err="1">
                <a:solidFill>
                  <a:srgbClr val="E2DA42"/>
                </a:solidFill>
              </a:rPr>
              <a:t>river</a:t>
            </a:r>
            <a:r>
              <a:rPr lang="es-ES" u="sng" dirty="0">
                <a:solidFill>
                  <a:srgbClr val="E2DA42"/>
                </a:solidFill>
              </a:rPr>
              <a:t> </a:t>
            </a:r>
            <a:r>
              <a:rPr lang="es-ES" u="sng" dirty="0" err="1">
                <a:solidFill>
                  <a:srgbClr val="E2DA42"/>
                </a:solidFill>
              </a:rPr>
              <a:t>legacy</a:t>
            </a:r>
            <a:r>
              <a:rPr lang="es-ES" u="sng" dirty="0">
                <a:solidFill>
                  <a:srgbClr val="E2DA42"/>
                </a:solidFill>
              </a:rPr>
              <a:t> a correr y caminar</a:t>
            </a:r>
            <a:r>
              <a:rPr lang="es-ES" dirty="0">
                <a:solidFill>
                  <a:srgbClr val="E2DA42"/>
                </a:solidFill>
              </a:rPr>
              <a:t>.</a:t>
            </a:r>
            <a:endParaRPr lang="es-MX" u="sng" dirty="0">
              <a:solidFill>
                <a:srgbClr val="E2DA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2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268345"/>
            <a:ext cx="9291215" cy="3263898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E2DA42"/>
                </a:solidFill>
              </a:rPr>
              <a:t>DE </a:t>
            </a:r>
            <a:r>
              <a:rPr lang="es-ES" u="sng" dirty="0">
                <a:solidFill>
                  <a:srgbClr val="E2DA42"/>
                </a:solidFill>
              </a:rPr>
              <a:t>Lunes</a:t>
            </a:r>
            <a:r>
              <a:rPr lang="es-ES" dirty="0">
                <a:solidFill>
                  <a:srgbClr val="E2DA42"/>
                </a:solidFill>
              </a:rPr>
              <a:t> a </a:t>
            </a:r>
            <a:r>
              <a:rPr lang="es-ES" u="sng" dirty="0">
                <a:solidFill>
                  <a:srgbClr val="E2DA42"/>
                </a:solidFill>
              </a:rPr>
              <a:t>viernes</a:t>
            </a:r>
            <a:r>
              <a:rPr lang="es-ES" dirty="0">
                <a:solidFill>
                  <a:srgbClr val="E2DA42"/>
                </a:solidFill>
              </a:rPr>
              <a:t> (yo) voy </a:t>
            </a:r>
            <a:r>
              <a:rPr lang="es-ES" u="sng" dirty="0">
                <a:solidFill>
                  <a:srgbClr val="E2DA42"/>
                </a:solidFill>
              </a:rPr>
              <a:t>al trabajo </a:t>
            </a:r>
            <a:r>
              <a:rPr lang="es-ES" b="1" dirty="0">
                <a:solidFill>
                  <a:srgbClr val="E2DA42"/>
                </a:solidFill>
              </a:rPr>
              <a:t>y</a:t>
            </a:r>
            <a:r>
              <a:rPr lang="es-ES" dirty="0">
                <a:solidFill>
                  <a:srgbClr val="E2DA42"/>
                </a:solidFill>
              </a:rPr>
              <a:t> Todos los </a:t>
            </a:r>
            <a:r>
              <a:rPr lang="es-ES" u="sng" dirty="0">
                <a:solidFill>
                  <a:srgbClr val="E2DA42"/>
                </a:solidFill>
              </a:rPr>
              <a:t>domingos</a:t>
            </a:r>
            <a:r>
              <a:rPr lang="es-ES" dirty="0">
                <a:solidFill>
                  <a:srgbClr val="E2DA42"/>
                </a:solidFill>
              </a:rPr>
              <a:t> voy a </a:t>
            </a:r>
            <a:r>
              <a:rPr lang="es-ES" u="sng" dirty="0">
                <a:solidFill>
                  <a:srgbClr val="E2DA42"/>
                </a:solidFill>
              </a:rPr>
              <a:t>la iglesia</a:t>
            </a:r>
            <a:r>
              <a:rPr lang="es-ES" dirty="0">
                <a:solidFill>
                  <a:srgbClr val="E2DA42"/>
                </a:solidFill>
              </a:rPr>
              <a:t>. Los </a:t>
            </a:r>
            <a:r>
              <a:rPr lang="es-ES" u="sng" dirty="0">
                <a:solidFill>
                  <a:srgbClr val="E2DA42"/>
                </a:solidFill>
              </a:rPr>
              <a:t>martes</a:t>
            </a:r>
            <a:r>
              <a:rPr lang="es-ES" dirty="0">
                <a:solidFill>
                  <a:srgbClr val="E2DA42"/>
                </a:solidFill>
              </a:rPr>
              <a:t>, </a:t>
            </a:r>
            <a:r>
              <a:rPr lang="es-ES" u="sng" dirty="0">
                <a:solidFill>
                  <a:srgbClr val="E2DA42"/>
                </a:solidFill>
              </a:rPr>
              <a:t>Jueves</a:t>
            </a:r>
            <a:r>
              <a:rPr lang="es-ES" dirty="0">
                <a:solidFill>
                  <a:srgbClr val="E2DA42"/>
                </a:solidFill>
              </a:rPr>
              <a:t> y </a:t>
            </a:r>
            <a:r>
              <a:rPr lang="es-ES" u="sng" dirty="0">
                <a:solidFill>
                  <a:srgbClr val="E2DA42"/>
                </a:solidFill>
              </a:rPr>
              <a:t>sábados</a:t>
            </a:r>
            <a:r>
              <a:rPr lang="es-ES" dirty="0">
                <a:solidFill>
                  <a:srgbClr val="E2DA42"/>
                </a:solidFill>
              </a:rPr>
              <a:t> voy </a:t>
            </a:r>
            <a:r>
              <a:rPr lang="es-ES" u="sng" dirty="0">
                <a:solidFill>
                  <a:srgbClr val="E2DA42"/>
                </a:solidFill>
              </a:rPr>
              <a:t>al parque </a:t>
            </a:r>
            <a:r>
              <a:rPr lang="es-ES" u="sng" dirty="0" err="1">
                <a:solidFill>
                  <a:srgbClr val="E2DA42"/>
                </a:solidFill>
              </a:rPr>
              <a:t>River</a:t>
            </a:r>
            <a:r>
              <a:rPr lang="es-ES" u="sng" dirty="0">
                <a:solidFill>
                  <a:srgbClr val="E2DA42"/>
                </a:solidFill>
              </a:rPr>
              <a:t> </a:t>
            </a:r>
            <a:r>
              <a:rPr lang="es-ES" u="sng" dirty="0" err="1">
                <a:solidFill>
                  <a:srgbClr val="E2DA42"/>
                </a:solidFill>
              </a:rPr>
              <a:t>Legacy</a:t>
            </a:r>
            <a:r>
              <a:rPr lang="es-ES" u="sng" dirty="0">
                <a:solidFill>
                  <a:srgbClr val="E2DA42"/>
                </a:solidFill>
              </a:rPr>
              <a:t> </a:t>
            </a:r>
            <a:r>
              <a:rPr lang="es-ES" dirty="0">
                <a:solidFill>
                  <a:srgbClr val="E2DA42"/>
                </a:solidFill>
              </a:rPr>
              <a:t>a correr y caminar.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955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092" y="2699580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2DA42"/>
                </a:solidFill>
              </a:rPr>
              <a:t>Los </a:t>
            </a:r>
            <a:r>
              <a:rPr lang="es-ES" u="sng" dirty="0">
                <a:solidFill>
                  <a:srgbClr val="E2DA42"/>
                </a:solidFill>
              </a:rPr>
              <a:t>lunes</a:t>
            </a:r>
            <a:r>
              <a:rPr lang="es-ES" dirty="0">
                <a:solidFill>
                  <a:srgbClr val="E2DA42"/>
                </a:solidFill>
              </a:rPr>
              <a:t> voy al </a:t>
            </a:r>
            <a:r>
              <a:rPr lang="es-ES" u="sng" dirty="0">
                <a:solidFill>
                  <a:srgbClr val="E2DA42"/>
                </a:solidFill>
              </a:rPr>
              <a:t>supermercado</a:t>
            </a:r>
            <a:r>
              <a:rPr lang="es-ES" dirty="0">
                <a:solidFill>
                  <a:srgbClr val="E2DA42"/>
                </a:solidFill>
              </a:rPr>
              <a:t> y </a:t>
            </a:r>
            <a:r>
              <a:rPr lang="es-ES" u="sng" dirty="0">
                <a:solidFill>
                  <a:srgbClr val="E2DA42"/>
                </a:solidFill>
              </a:rPr>
              <a:t>compro comida para cocinar</a:t>
            </a:r>
            <a:r>
              <a:rPr lang="es-ES" dirty="0">
                <a:solidFill>
                  <a:srgbClr val="E2DA42"/>
                </a:solidFill>
              </a:rPr>
              <a:t>. </a:t>
            </a:r>
            <a:endParaRPr lang="es-MX" dirty="0">
              <a:solidFill>
                <a:srgbClr val="E2DA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56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084" y="2447789"/>
            <a:ext cx="9291215" cy="1249568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E2DA42"/>
                </a:solidFill>
              </a:rPr>
              <a:t>En </a:t>
            </a:r>
            <a:r>
              <a:rPr lang="es-ES" u="sng" dirty="0">
                <a:solidFill>
                  <a:srgbClr val="E2DA42"/>
                </a:solidFill>
              </a:rPr>
              <a:t>sábado</a:t>
            </a:r>
            <a:r>
              <a:rPr lang="es-ES" dirty="0">
                <a:solidFill>
                  <a:srgbClr val="E2DA42"/>
                </a:solidFill>
              </a:rPr>
              <a:t> también me gusta ir a </a:t>
            </a:r>
            <a:r>
              <a:rPr lang="es-ES" u="sng" dirty="0">
                <a:solidFill>
                  <a:srgbClr val="E2DA42"/>
                </a:solidFill>
              </a:rPr>
              <a:t>explorar</a:t>
            </a:r>
            <a:r>
              <a:rPr lang="es-ES" dirty="0">
                <a:solidFill>
                  <a:srgbClr val="E2DA42"/>
                </a:solidFill>
              </a:rPr>
              <a:t>. Tal vez voy a </a:t>
            </a:r>
            <a:r>
              <a:rPr lang="es-ES" u="sng" dirty="0">
                <a:solidFill>
                  <a:srgbClr val="E2DA42"/>
                </a:solidFill>
              </a:rPr>
              <a:t>un museo </a:t>
            </a:r>
            <a:r>
              <a:rPr lang="es-ES" dirty="0">
                <a:solidFill>
                  <a:srgbClr val="E2DA42"/>
                </a:solidFill>
              </a:rPr>
              <a:t>o </a:t>
            </a:r>
            <a:r>
              <a:rPr lang="es-ES" u="sng" dirty="0">
                <a:solidFill>
                  <a:srgbClr val="E2DA42"/>
                </a:solidFill>
              </a:rPr>
              <a:t>al centro comercial</a:t>
            </a:r>
            <a:r>
              <a:rPr lang="es-ES" dirty="0">
                <a:solidFill>
                  <a:srgbClr val="E2DA42"/>
                </a:solidFill>
              </a:rPr>
              <a:t>. </a:t>
            </a:r>
            <a:endParaRPr lang="es-MX" dirty="0">
              <a:solidFill>
                <a:srgbClr val="E2DA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4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092" y="2580310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2DA42"/>
                </a:solidFill>
              </a:rPr>
              <a:t>Los </a:t>
            </a:r>
            <a:r>
              <a:rPr lang="es-ES" u="sng" dirty="0">
                <a:solidFill>
                  <a:srgbClr val="E2DA42"/>
                </a:solidFill>
              </a:rPr>
              <a:t>miércoles</a:t>
            </a:r>
            <a:r>
              <a:rPr lang="es-ES" dirty="0">
                <a:solidFill>
                  <a:srgbClr val="E2DA42"/>
                </a:solidFill>
              </a:rPr>
              <a:t> mis amigos y yo vamos </a:t>
            </a:r>
            <a:r>
              <a:rPr lang="es-ES" u="sng" dirty="0">
                <a:solidFill>
                  <a:srgbClr val="E2DA42"/>
                </a:solidFill>
              </a:rPr>
              <a:t>al restaurante Rosas </a:t>
            </a:r>
            <a:r>
              <a:rPr lang="es-ES" u="sng" dirty="0" err="1">
                <a:solidFill>
                  <a:srgbClr val="E2DA42"/>
                </a:solidFill>
              </a:rPr>
              <a:t>café.¡es</a:t>
            </a:r>
            <a:r>
              <a:rPr lang="es-ES" u="sng" dirty="0">
                <a:solidFill>
                  <a:srgbClr val="E2DA42"/>
                </a:solidFill>
              </a:rPr>
              <a:t> tradición!</a:t>
            </a:r>
            <a:endParaRPr lang="es-MX" u="sng" dirty="0">
              <a:solidFill>
                <a:srgbClr val="E2DA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7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327" y="1732171"/>
            <a:ext cx="9291215" cy="2707307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E2DA42"/>
                </a:solidFill>
              </a:rPr>
              <a:t>Los </a:t>
            </a:r>
            <a:r>
              <a:rPr lang="es-ES" u="sng" dirty="0">
                <a:solidFill>
                  <a:srgbClr val="E2DA42"/>
                </a:solidFill>
              </a:rPr>
              <a:t>lunes</a:t>
            </a:r>
            <a:r>
              <a:rPr lang="es-ES" dirty="0">
                <a:solidFill>
                  <a:srgbClr val="E2DA42"/>
                </a:solidFill>
              </a:rPr>
              <a:t> voy al </a:t>
            </a:r>
            <a:r>
              <a:rPr lang="es-ES" u="sng" dirty="0">
                <a:solidFill>
                  <a:srgbClr val="E2DA42"/>
                </a:solidFill>
              </a:rPr>
              <a:t>supermercado</a:t>
            </a:r>
            <a:r>
              <a:rPr lang="es-ES" dirty="0">
                <a:solidFill>
                  <a:srgbClr val="E2DA42"/>
                </a:solidFill>
              </a:rPr>
              <a:t> y </a:t>
            </a:r>
            <a:r>
              <a:rPr lang="es-ES" u="sng" dirty="0">
                <a:solidFill>
                  <a:srgbClr val="E2DA42"/>
                </a:solidFill>
              </a:rPr>
              <a:t>compro comida para cocinar</a:t>
            </a:r>
            <a:r>
              <a:rPr lang="es-ES" dirty="0">
                <a:solidFill>
                  <a:srgbClr val="E2DA42"/>
                </a:solidFill>
              </a:rPr>
              <a:t>. En </a:t>
            </a:r>
            <a:r>
              <a:rPr lang="es-ES" u="sng" dirty="0">
                <a:solidFill>
                  <a:srgbClr val="E2DA42"/>
                </a:solidFill>
              </a:rPr>
              <a:t>sábado</a:t>
            </a:r>
            <a:r>
              <a:rPr lang="es-ES" dirty="0">
                <a:solidFill>
                  <a:srgbClr val="E2DA42"/>
                </a:solidFill>
              </a:rPr>
              <a:t> también me gusta ir a </a:t>
            </a:r>
            <a:r>
              <a:rPr lang="es-ES" u="sng" dirty="0">
                <a:solidFill>
                  <a:srgbClr val="E2DA42"/>
                </a:solidFill>
              </a:rPr>
              <a:t>explorar</a:t>
            </a:r>
            <a:r>
              <a:rPr lang="es-ES" dirty="0">
                <a:solidFill>
                  <a:srgbClr val="E2DA42"/>
                </a:solidFill>
              </a:rPr>
              <a:t>. Tal vez voy a </a:t>
            </a:r>
            <a:r>
              <a:rPr lang="es-ES" u="sng" dirty="0">
                <a:solidFill>
                  <a:srgbClr val="E2DA42"/>
                </a:solidFill>
              </a:rPr>
              <a:t>un museo </a:t>
            </a:r>
            <a:r>
              <a:rPr lang="es-ES" dirty="0">
                <a:solidFill>
                  <a:srgbClr val="E2DA42"/>
                </a:solidFill>
              </a:rPr>
              <a:t>o </a:t>
            </a:r>
            <a:r>
              <a:rPr lang="es-ES" u="sng" dirty="0">
                <a:solidFill>
                  <a:srgbClr val="E2DA42"/>
                </a:solidFill>
              </a:rPr>
              <a:t>al centro comercial </a:t>
            </a:r>
            <a:r>
              <a:rPr lang="es-ES" b="1" dirty="0">
                <a:solidFill>
                  <a:srgbClr val="E2DA42"/>
                </a:solidFill>
              </a:rPr>
              <a:t>y</a:t>
            </a:r>
            <a:r>
              <a:rPr lang="es-ES" dirty="0">
                <a:solidFill>
                  <a:srgbClr val="E2DA42"/>
                </a:solidFill>
              </a:rPr>
              <a:t> Los </a:t>
            </a:r>
            <a:r>
              <a:rPr lang="es-ES" u="sng" dirty="0">
                <a:solidFill>
                  <a:srgbClr val="E2DA42"/>
                </a:solidFill>
              </a:rPr>
              <a:t>miércoles</a:t>
            </a:r>
            <a:r>
              <a:rPr lang="es-ES" dirty="0">
                <a:solidFill>
                  <a:srgbClr val="E2DA42"/>
                </a:solidFill>
              </a:rPr>
              <a:t> mis amigos y yo vamos </a:t>
            </a:r>
            <a:r>
              <a:rPr lang="es-ES" u="sng" dirty="0">
                <a:solidFill>
                  <a:srgbClr val="E2DA42"/>
                </a:solidFill>
              </a:rPr>
              <a:t>al restaurante Rosas </a:t>
            </a:r>
            <a:r>
              <a:rPr lang="es-ES" u="sng" dirty="0" err="1">
                <a:solidFill>
                  <a:srgbClr val="E2DA42"/>
                </a:solidFill>
              </a:rPr>
              <a:t>café.¡es</a:t>
            </a:r>
            <a:r>
              <a:rPr lang="es-ES" u="sng" dirty="0">
                <a:solidFill>
                  <a:srgbClr val="E2DA42"/>
                </a:solidFill>
              </a:rPr>
              <a:t> tradición!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14513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</TotalTime>
  <Words>256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Rockwell</vt:lpstr>
      <vt:lpstr>Gallery</vt:lpstr>
      <vt:lpstr>¿Adónde vas?</vt:lpstr>
      <vt:lpstr>DE Lunes a viernes (yo) voy al trabajo.  </vt:lpstr>
      <vt:lpstr>Todos los domingos voy a la iglesia.</vt:lpstr>
      <vt:lpstr>Los martes, Jueves y sábados voy al parque river legacy a correr y caminar.</vt:lpstr>
      <vt:lpstr>DE Lunes a viernes (yo) voy al trabajo y Todos los domingos voy a la iglesia. Los martes, Jueves y sábados voy al parque River Legacy a correr y caminar. </vt:lpstr>
      <vt:lpstr>Los lunes voy al supermercado y compro comida para cocinar. </vt:lpstr>
      <vt:lpstr>En sábado también me gusta ir a explorar. Tal vez voy a un museo o al centro comercial. </vt:lpstr>
      <vt:lpstr>Los miércoles mis amigos y yo vamos al restaurante Rosas café.¡es tradición!</vt:lpstr>
      <vt:lpstr>Los lunes voy al supermercado y compro comida para cocinar. En sábado también me gusta ir a explorar. Tal vez voy a un museo o al centro comercial y Los miércoles mis amigos y yo vamos al restaurante Rosas café.¡es tradición!</vt:lpstr>
      <vt:lpstr>DE Lunes a viernes (yo) voy al trabajo y Todos los domingos voy a la iglesia. Los martes, Jueves y sábados voy al parque River legacy a correr y caminar. Los lunes voy al supermercado y compro comida para cocinar. En sábado también me gusta ir a explorar. Tal vez voy  a un museo o al centro comercial y Los miércoles mis amigos y yo vamos al restaurante Rosas café.¡es tradición!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¿Adónde vas?</dc:title>
  <dc:creator>Vanessa Jurado</dc:creator>
  <cp:lastModifiedBy>Vanessa Jurado</cp:lastModifiedBy>
  <cp:revision>4</cp:revision>
  <dcterms:created xsi:type="dcterms:W3CDTF">2017-03-20T10:27:05Z</dcterms:created>
  <dcterms:modified xsi:type="dcterms:W3CDTF">2017-03-20T10:55:54Z</dcterms:modified>
</cp:coreProperties>
</file>