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0503" y="477079"/>
            <a:ext cx="9011480" cy="5380382"/>
          </a:xfrm>
        </p:spPr>
        <p:txBody>
          <a:bodyPr>
            <a:normAutofit/>
          </a:bodyPr>
          <a:lstStyle/>
          <a:p>
            <a:r>
              <a:rPr lang="es-ES" dirty="0"/>
              <a:t>Do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sit</a:t>
            </a:r>
            <a:r>
              <a:rPr lang="es-ES" dirty="0"/>
              <a:t>, stand </a:t>
            </a:r>
            <a:r>
              <a:rPr lang="es-ES" dirty="0" err="1"/>
              <a:t>along</a:t>
            </a:r>
            <a:r>
              <a:rPr lang="es-ES" dirty="0"/>
              <a:t> a </a:t>
            </a:r>
            <a:r>
              <a:rPr lang="es-ES" dirty="0" err="1"/>
              <a:t>wall</a:t>
            </a:r>
            <a:r>
              <a:rPr lang="es-ES" dirty="0"/>
              <a:t>; new </a:t>
            </a:r>
            <a:r>
              <a:rPr lang="es-ES" dirty="0" err="1"/>
              <a:t>sitting</a:t>
            </a:r>
            <a:r>
              <a:rPr lang="es-ES" dirty="0"/>
              <a:t> chart.</a:t>
            </a:r>
          </a:p>
          <a:p>
            <a:r>
              <a:rPr lang="es-ES" dirty="0"/>
              <a:t>No hay CULTURA DIARIA hoy.</a:t>
            </a:r>
          </a:p>
          <a:p>
            <a:r>
              <a:rPr lang="es-ES" dirty="0"/>
              <a:t>Copea el objetivo y tradúcelo.</a:t>
            </a:r>
          </a:p>
          <a:p>
            <a:r>
              <a:rPr lang="es-ES" dirty="0"/>
              <a:t>Necesitas tu diccionario (</a:t>
            </a:r>
            <a:r>
              <a:rPr lang="es-ES" dirty="0" err="1"/>
              <a:t>go</a:t>
            </a:r>
            <a:r>
              <a:rPr lang="es-ES" dirty="0"/>
              <a:t>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).</a:t>
            </a:r>
          </a:p>
          <a:p>
            <a:r>
              <a:rPr lang="es-ES" dirty="0"/>
              <a:t>Necesitas tus notas. </a:t>
            </a:r>
          </a:p>
          <a:p>
            <a:r>
              <a:rPr lang="es-ES" dirty="0"/>
              <a:t>Necesitas una hoja de papel.</a:t>
            </a:r>
          </a:p>
          <a:p>
            <a:pPr lvl="1"/>
            <a:r>
              <a:rPr lang="es-ES" dirty="0" err="1"/>
              <a:t>Number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 del </a:t>
            </a:r>
            <a:r>
              <a:rPr lang="es-ES" b="1" dirty="0"/>
              <a:t>1</a:t>
            </a:r>
            <a:r>
              <a:rPr lang="es-ES" dirty="0"/>
              <a:t> al </a:t>
            </a:r>
            <a:r>
              <a:rPr lang="es-ES" b="1" dirty="0"/>
              <a:t>25</a:t>
            </a:r>
            <a:r>
              <a:rPr lang="es-ES" dirty="0"/>
              <a:t> (</a:t>
            </a:r>
            <a:r>
              <a:rPr lang="es-ES" dirty="0" err="1"/>
              <a:t>skip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line </a:t>
            </a:r>
            <a:r>
              <a:rPr lang="es-ES" dirty="0" err="1"/>
              <a:t>between</a:t>
            </a:r>
            <a:r>
              <a:rPr lang="es-ES" dirty="0"/>
              <a:t>).</a:t>
            </a:r>
          </a:p>
          <a:p>
            <a:pPr lvl="1"/>
            <a:r>
              <a:rPr lang="es-ES" sz="1600" dirty="0"/>
              <a:t>Traduce las preguntas a inglés. …</a:t>
            </a:r>
            <a:r>
              <a:rPr lang="es-ES" sz="1600" dirty="0" err="1"/>
              <a:t>next</a:t>
            </a:r>
            <a:r>
              <a:rPr lang="es-ES" sz="1600" dirty="0"/>
              <a:t> to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corresponding</a:t>
            </a:r>
            <a:r>
              <a:rPr lang="es-ES" sz="1600" dirty="0"/>
              <a:t> </a:t>
            </a:r>
            <a:r>
              <a:rPr lang="es-ES" sz="1600" dirty="0" err="1"/>
              <a:t>number</a:t>
            </a:r>
            <a:r>
              <a:rPr lang="es-ES" sz="1600" dirty="0"/>
              <a:t>. Compete </a:t>
            </a:r>
            <a:r>
              <a:rPr lang="es-ES" sz="1600" dirty="0" err="1"/>
              <a:t>sentences</a:t>
            </a:r>
            <a:r>
              <a:rPr lang="es-ES" sz="1600" dirty="0"/>
              <a:t>. </a:t>
            </a:r>
          </a:p>
          <a:p>
            <a:pPr lvl="2"/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are </a:t>
            </a:r>
            <a:r>
              <a:rPr lang="es-ES" dirty="0" err="1"/>
              <a:t>finished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b="1" dirty="0"/>
              <a:t>5</a:t>
            </a:r>
            <a:r>
              <a:rPr lang="es-ES" dirty="0"/>
              <a:t> </a:t>
            </a:r>
            <a:r>
              <a:rPr lang="es-ES" dirty="0" err="1"/>
              <a:t>put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red</a:t>
            </a:r>
            <a:r>
              <a:rPr lang="es-ES" dirty="0"/>
              <a:t> cup </a:t>
            </a:r>
            <a:r>
              <a:rPr lang="es-ES" dirty="0" err="1"/>
              <a:t>on</a:t>
            </a:r>
            <a:r>
              <a:rPr lang="es-ES" dirty="0"/>
              <a:t> top and stop </a:t>
            </a:r>
            <a:r>
              <a:rPr lang="es-ES" dirty="0" err="1"/>
              <a:t>working</a:t>
            </a:r>
            <a:r>
              <a:rPr lang="es-ES" dirty="0"/>
              <a:t>. I </a:t>
            </a:r>
            <a:r>
              <a:rPr lang="es-ES" dirty="0" err="1"/>
              <a:t>will</a:t>
            </a:r>
            <a:r>
              <a:rPr lang="es-ES" dirty="0"/>
              <a:t> come </a:t>
            </a:r>
            <a:r>
              <a:rPr lang="es-ES" dirty="0" err="1"/>
              <a:t>over</a:t>
            </a:r>
            <a:r>
              <a:rPr lang="es-ES" dirty="0"/>
              <a:t>, </a:t>
            </a:r>
            <a:r>
              <a:rPr lang="es-ES" dirty="0" err="1"/>
              <a:t>check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, and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continue</a:t>
            </a:r>
            <a:r>
              <a:rPr lang="es-ES" dirty="0"/>
              <a:t>.</a:t>
            </a:r>
          </a:p>
          <a:p>
            <a:pPr lvl="1"/>
            <a:r>
              <a:rPr lang="es-ES" sz="1600" dirty="0" err="1"/>
              <a:t>Write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answer</a:t>
            </a:r>
            <a:r>
              <a:rPr lang="es-ES" sz="1600" dirty="0"/>
              <a:t> en español. …</a:t>
            </a:r>
            <a:r>
              <a:rPr lang="es-ES" sz="1600" dirty="0" err="1"/>
              <a:t>under</a:t>
            </a:r>
            <a:r>
              <a:rPr lang="es-ES" sz="1600" dirty="0"/>
              <a:t>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question</a:t>
            </a:r>
            <a:r>
              <a:rPr lang="es-ES" sz="1600" dirty="0"/>
              <a:t> in English. Complete </a:t>
            </a:r>
            <a:r>
              <a:rPr lang="es-ES" sz="1600" dirty="0" err="1"/>
              <a:t>sentences</a:t>
            </a:r>
            <a:r>
              <a:rPr lang="es-ES" sz="1600" dirty="0"/>
              <a:t>. </a:t>
            </a:r>
          </a:p>
          <a:p>
            <a:pPr lvl="2"/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are </a:t>
            </a:r>
            <a:r>
              <a:rPr lang="es-ES" dirty="0" err="1"/>
              <a:t>finished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b="1" dirty="0"/>
              <a:t>5</a:t>
            </a:r>
            <a:r>
              <a:rPr lang="es-ES" dirty="0"/>
              <a:t> </a:t>
            </a:r>
            <a:r>
              <a:rPr lang="es-ES" dirty="0" err="1"/>
              <a:t>put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red</a:t>
            </a:r>
            <a:r>
              <a:rPr lang="es-ES" dirty="0"/>
              <a:t> cup </a:t>
            </a:r>
            <a:r>
              <a:rPr lang="es-ES" dirty="0" err="1"/>
              <a:t>on</a:t>
            </a:r>
            <a:r>
              <a:rPr lang="es-ES" dirty="0"/>
              <a:t> top. I </a:t>
            </a:r>
            <a:r>
              <a:rPr lang="es-ES" dirty="0" err="1"/>
              <a:t>will</a:t>
            </a:r>
            <a:r>
              <a:rPr lang="es-ES" dirty="0"/>
              <a:t> come </a:t>
            </a:r>
            <a:r>
              <a:rPr lang="es-ES" dirty="0" err="1"/>
              <a:t>over</a:t>
            </a:r>
            <a:r>
              <a:rPr lang="es-ES" dirty="0"/>
              <a:t>, </a:t>
            </a:r>
            <a:r>
              <a:rPr lang="es-ES" dirty="0" err="1"/>
              <a:t>check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, and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continue</a:t>
            </a:r>
            <a:r>
              <a:rPr lang="es-ES" dirty="0"/>
              <a:t>.</a:t>
            </a:r>
          </a:p>
          <a:p>
            <a:pPr marL="987552" lvl="2" indent="0">
              <a:buNone/>
            </a:pPr>
            <a:endParaRPr lang="es-ES" dirty="0"/>
          </a:p>
          <a:p>
            <a:pPr marL="987552" lvl="2" indent="0">
              <a:buNone/>
            </a:pPr>
            <a:endParaRPr lang="es-ES" dirty="0"/>
          </a:p>
          <a:p>
            <a:pPr lvl="2"/>
            <a:endParaRPr lang="es-ES" dirty="0"/>
          </a:p>
          <a:p>
            <a:pPr marL="987552" lvl="2" indent="0">
              <a:buNone/>
            </a:pPr>
            <a:endParaRPr lang="es-ES" dirty="0"/>
          </a:p>
          <a:p>
            <a:pPr marL="987552" lvl="2" indent="0">
              <a:buNone/>
            </a:pPr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78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01148"/>
            <a:ext cx="9601200" cy="4966252"/>
          </a:xfrm>
        </p:spPr>
        <p:txBody>
          <a:bodyPr>
            <a:normAutofit lnSpcReduction="10000"/>
          </a:bodyPr>
          <a:lstStyle/>
          <a:p>
            <a:r>
              <a:rPr lang="es-ES" dirty="0"/>
              <a:t>Necesitas una hoja de papel. </a:t>
            </a:r>
          </a:p>
          <a:p>
            <a:pPr lvl="1"/>
            <a:r>
              <a:rPr lang="es-ES" dirty="0"/>
              <a:t>Use </a:t>
            </a:r>
            <a:r>
              <a:rPr lang="es-ES" b="1" dirty="0" err="1"/>
              <a:t>all</a:t>
            </a:r>
            <a:r>
              <a:rPr lang="es-ES" b="1" dirty="0"/>
              <a:t> (</a:t>
            </a:r>
            <a:r>
              <a:rPr lang="es-ES" b="1" dirty="0" err="1"/>
              <a:t>not</a:t>
            </a:r>
            <a:r>
              <a:rPr lang="es-ES" b="1" dirty="0"/>
              <a:t> 10)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answers</a:t>
            </a:r>
            <a:r>
              <a:rPr lang="es-ES" dirty="0"/>
              <a:t> to </a:t>
            </a:r>
            <a:r>
              <a:rPr lang="es-ES" dirty="0" err="1"/>
              <a:t>write</a:t>
            </a:r>
            <a:r>
              <a:rPr lang="es-ES" dirty="0"/>
              <a:t> a </a:t>
            </a:r>
            <a:r>
              <a:rPr lang="es-ES" dirty="0" err="1"/>
              <a:t>narrative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yourself</a:t>
            </a:r>
            <a:r>
              <a:rPr lang="es-ES" dirty="0"/>
              <a:t>. 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use of </a:t>
            </a:r>
            <a:r>
              <a:rPr lang="es-ES" dirty="0" err="1"/>
              <a:t>commas</a:t>
            </a:r>
            <a:r>
              <a:rPr lang="es-ES" dirty="0"/>
              <a:t> and </a:t>
            </a:r>
            <a:r>
              <a:rPr lang="es-ES" dirty="0" err="1"/>
              <a:t>words</a:t>
            </a:r>
            <a:r>
              <a:rPr lang="es-ES" dirty="0"/>
              <a:t> </a:t>
            </a:r>
            <a:r>
              <a:rPr lang="es-ES" dirty="0" err="1"/>
              <a:t>like</a:t>
            </a:r>
            <a:r>
              <a:rPr lang="es-ES" dirty="0"/>
              <a:t> “y” “también” to </a:t>
            </a:r>
            <a:r>
              <a:rPr lang="es-ES" dirty="0" err="1"/>
              <a:t>mesh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.  </a:t>
            </a:r>
          </a:p>
          <a:p>
            <a:pPr lvl="1"/>
            <a:r>
              <a:rPr lang="es-ES" dirty="0" err="1"/>
              <a:t>Identify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 </a:t>
            </a:r>
            <a:r>
              <a:rPr lang="es-ES" dirty="0" err="1"/>
              <a:t>answered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placing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number</a:t>
            </a:r>
            <a:r>
              <a:rPr lang="es-ES" dirty="0"/>
              <a:t> of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question</a:t>
            </a:r>
            <a:r>
              <a:rPr lang="es-ES" dirty="0"/>
              <a:t>, </a:t>
            </a:r>
            <a:r>
              <a:rPr lang="es-ES" dirty="0" err="1"/>
              <a:t>above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paper</a:t>
            </a:r>
            <a:r>
              <a:rPr lang="es-ES" dirty="0"/>
              <a:t>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translated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: </a:t>
            </a:r>
            <a:r>
              <a:rPr lang="es-ES" dirty="0" err="1"/>
              <a:t>Circle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quesiton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.</a:t>
            </a:r>
          </a:p>
          <a:p>
            <a:r>
              <a:rPr lang="es-ES" dirty="0"/>
              <a:t>Necesitas una hoja de papel. </a:t>
            </a:r>
            <a:r>
              <a:rPr lang="es-ES" dirty="0" err="1"/>
              <a:t>Number</a:t>
            </a:r>
            <a:r>
              <a:rPr lang="es-ES" dirty="0"/>
              <a:t> 1-7. (</a:t>
            </a:r>
            <a:r>
              <a:rPr lang="es-ES" dirty="0" err="1"/>
              <a:t>skip</a:t>
            </a:r>
            <a:r>
              <a:rPr lang="es-ES"/>
              <a:t> 2 </a:t>
            </a:r>
            <a:r>
              <a:rPr lang="es-ES" dirty="0" err="1"/>
              <a:t>lines</a:t>
            </a:r>
            <a:r>
              <a:rPr lang="es-ES" dirty="0"/>
              <a:t> entre cada número). (Use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translated</a:t>
            </a:r>
            <a:r>
              <a:rPr lang="es-ES" dirty="0"/>
              <a:t> to English.)</a:t>
            </a:r>
          </a:p>
          <a:p>
            <a:pPr lvl="1"/>
            <a:r>
              <a:rPr lang="es-ES" dirty="0" err="1"/>
              <a:t>Write</a:t>
            </a:r>
            <a:r>
              <a:rPr lang="es-ES" dirty="0"/>
              <a:t> las palabras de interrogación solo </a:t>
            </a:r>
            <a:r>
              <a:rPr lang="es-ES" b="1" dirty="0"/>
              <a:t>una</a:t>
            </a:r>
            <a:r>
              <a:rPr lang="es-ES" dirty="0"/>
              <a:t> vez al lado un número.</a:t>
            </a:r>
          </a:p>
          <a:p>
            <a:pPr lvl="1"/>
            <a:r>
              <a:rPr lang="es-ES" dirty="0"/>
              <a:t>Tradúcelas al español al lado de las palabras.</a:t>
            </a:r>
          </a:p>
          <a:p>
            <a:pPr lvl="1"/>
            <a:r>
              <a:rPr lang="es-ES" dirty="0"/>
              <a:t>Usa las palabras y escribe tus propias preguntas (en español). (debajo de las palabras y traducciones).</a:t>
            </a:r>
          </a:p>
          <a:p>
            <a:pPr lvl="1"/>
            <a:r>
              <a:rPr lang="es-ES" dirty="0"/>
              <a:t>Escribe las respuestas al lado de tus propias preguntas.</a:t>
            </a:r>
          </a:p>
          <a:p>
            <a:pPr lvl="1"/>
            <a:r>
              <a:rPr lang="es-ES" dirty="0"/>
              <a:t>Traduce las preguntas y las respuestas al inglés debajo de tus propias preguntas y respuestas. </a:t>
            </a:r>
          </a:p>
          <a:p>
            <a:pPr marL="530352" lvl="1" indent="0">
              <a:buNone/>
            </a:pPr>
            <a:endParaRPr lang="es-ES" dirty="0"/>
          </a:p>
          <a:p>
            <a:pPr lvl="1"/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65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9938</TotalTime>
  <Words>306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Franklin Gothic Book</vt:lpstr>
      <vt:lpstr>Crop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Jurado</dc:creator>
  <cp:lastModifiedBy>Vanessa Jurado</cp:lastModifiedBy>
  <cp:revision>16</cp:revision>
  <dcterms:created xsi:type="dcterms:W3CDTF">2017-01-03T19:05:27Z</dcterms:created>
  <dcterms:modified xsi:type="dcterms:W3CDTF">2017-01-10T16:44:21Z</dcterms:modified>
</cp:coreProperties>
</file>