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7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68" y="455938"/>
            <a:ext cx="5980068" cy="579031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ES" sz="7200" dirty="0"/>
              <a:t>Costa Rica</a:t>
            </a:r>
          </a:p>
          <a:p>
            <a:pPr marL="457200" indent="-457200">
              <a:buAutoNum type="arabicPeriod"/>
            </a:pPr>
            <a:r>
              <a:rPr lang="es-ES" sz="7200" dirty="0"/>
              <a:t>El Salvador</a:t>
            </a:r>
          </a:p>
          <a:p>
            <a:pPr marL="457200" indent="-457200">
              <a:buAutoNum type="arabicPeriod"/>
            </a:pPr>
            <a:r>
              <a:rPr lang="es-ES" sz="7200" dirty="0"/>
              <a:t>Guatemala</a:t>
            </a:r>
          </a:p>
          <a:p>
            <a:pPr marL="457200" indent="-457200">
              <a:buAutoNum type="arabicPeriod"/>
            </a:pPr>
            <a:r>
              <a:rPr lang="es-ES" sz="7200" dirty="0"/>
              <a:t>Honduras</a:t>
            </a:r>
          </a:p>
          <a:p>
            <a:pPr marL="457200" indent="-457200">
              <a:buAutoNum type="arabicPeriod"/>
            </a:pPr>
            <a:r>
              <a:rPr lang="es-ES" sz="7200" dirty="0"/>
              <a:t>Nicaragua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4592" y="553792"/>
            <a:ext cx="41727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ES" dirty="0" err="1"/>
              <a:t>Famous</a:t>
            </a:r>
            <a:r>
              <a:rPr lang="es-ES" dirty="0"/>
              <a:t> </a:t>
            </a:r>
            <a:r>
              <a:rPr lang="es-ES" dirty="0" err="1"/>
              <a:t>dishes</a:t>
            </a:r>
            <a:r>
              <a:rPr lang="es-ES" dirty="0"/>
              <a:t> </a:t>
            </a:r>
          </a:p>
          <a:p>
            <a:r>
              <a:rPr lang="es-ES" dirty="0"/>
              <a:t>-</a:t>
            </a:r>
            <a:r>
              <a:rPr lang="es-ES" dirty="0" err="1"/>
              <a:t>vacation</a:t>
            </a:r>
            <a:r>
              <a:rPr lang="es-ES" dirty="0"/>
              <a:t> </a:t>
            </a:r>
            <a:r>
              <a:rPr lang="es-ES" dirty="0" err="1"/>
              <a:t>destinations</a:t>
            </a:r>
            <a:r>
              <a:rPr lang="es-ES" dirty="0"/>
              <a:t> </a:t>
            </a:r>
          </a:p>
          <a:p>
            <a:r>
              <a:rPr lang="es-ES" dirty="0"/>
              <a:t>-</a:t>
            </a:r>
            <a:r>
              <a:rPr lang="es-ES" dirty="0" err="1"/>
              <a:t>geography</a:t>
            </a:r>
            <a:endParaRPr lang="es-ES" dirty="0"/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Crime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economy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celebrations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Population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famous</a:t>
            </a:r>
            <a:r>
              <a:rPr lang="es-ES" dirty="0"/>
              <a:t> </a:t>
            </a:r>
            <a:r>
              <a:rPr lang="es-ES" dirty="0" err="1"/>
              <a:t>dishes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geography</a:t>
            </a:r>
            <a:endParaRPr lang="es-ES" dirty="0"/>
          </a:p>
          <a:p>
            <a:endParaRPr lang="es-ES" dirty="0"/>
          </a:p>
          <a:p>
            <a:r>
              <a:rPr lang="es-ES" dirty="0"/>
              <a:t>-Culture</a:t>
            </a:r>
          </a:p>
          <a:p>
            <a:r>
              <a:rPr lang="es-ES" dirty="0"/>
              <a:t>-Catrachos</a:t>
            </a:r>
          </a:p>
          <a:p>
            <a:r>
              <a:rPr lang="es-ES" dirty="0"/>
              <a:t>-</a:t>
            </a:r>
            <a:r>
              <a:rPr lang="es-ES" dirty="0" err="1"/>
              <a:t>entertainment</a:t>
            </a:r>
            <a:endParaRPr lang="es-ES" dirty="0"/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Geography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architecture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famous</a:t>
            </a:r>
            <a:r>
              <a:rPr lang="es-ES" dirty="0"/>
              <a:t> </a:t>
            </a:r>
            <a:r>
              <a:rPr lang="es-ES" dirty="0" err="1"/>
              <a:t>dishes</a:t>
            </a:r>
            <a:r>
              <a:rPr lang="es-ES" dirty="0"/>
              <a:t>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29800" y="1653988"/>
            <a:ext cx="1909482" cy="4801314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/>
              <a:t>HOMEWORK:</a:t>
            </a:r>
          </a:p>
          <a:p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THREE ítems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country and créate a 1-page (</a:t>
            </a:r>
            <a:r>
              <a:rPr lang="es-ES" dirty="0" err="1"/>
              <a:t>front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) MLA </a:t>
            </a:r>
            <a:r>
              <a:rPr lang="es-ES" dirty="0" err="1"/>
              <a:t>formatted</a:t>
            </a:r>
            <a:r>
              <a:rPr lang="es-ES" dirty="0"/>
              <a:t> SUMMARY. </a:t>
            </a:r>
            <a:r>
              <a:rPr lang="es-ES" dirty="0" err="1"/>
              <a:t>Sites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back </a:t>
            </a:r>
            <a:r>
              <a:rPr lang="es-ES"/>
              <a:t>of page! 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typed</a:t>
            </a:r>
            <a:r>
              <a:rPr lang="es-ES" dirty="0"/>
              <a:t> </a:t>
            </a: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written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rule </a:t>
            </a:r>
            <a:r>
              <a:rPr lang="es-ES" dirty="0" err="1"/>
              <a:t>paper</a:t>
            </a:r>
            <a:r>
              <a:rPr lang="es-ES" dirty="0"/>
              <a:t>, no </a:t>
            </a:r>
            <a:r>
              <a:rPr lang="es-ES" dirty="0" err="1"/>
              <a:t>skipping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77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6" y="1349857"/>
            <a:ext cx="5345658" cy="301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41" y="3618963"/>
            <a:ext cx="5182459" cy="3239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963"/>
            <a:ext cx="5182459" cy="3239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67673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Costa Rica</a:t>
            </a:r>
            <a:endParaRPr lang="es-MX" sz="3200" b="1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5567" y="1645863"/>
            <a:ext cx="254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El Salvador</a:t>
            </a:r>
            <a:endParaRPr lang="es-MX" sz="3200" b="1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1616" y="62186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Honduras</a:t>
            </a:r>
            <a:endParaRPr lang="es-MX" sz="3200" b="1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06" y="386871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Guatemala</a:t>
            </a:r>
            <a:endParaRPr lang="es-MX" sz="3200" b="1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2416" y="577219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Nicaragua</a:t>
            </a:r>
            <a:endParaRPr lang="es-MX" sz="3200" b="1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7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099" y="-84734"/>
            <a:ext cx="12534314" cy="7014151"/>
          </a:xfrm>
          <a:prstGeom prst="rect">
            <a:avLst/>
          </a:prstGeom>
        </p:spPr>
      </p:pic>
      <p:pic>
        <p:nvPicPr>
          <p:cNvPr id="1026" name="Picture 2" descr="Coat of arms of Costa Ric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76" y="2039341"/>
            <a:ext cx="23812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299" cy="72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79" y="-1"/>
            <a:ext cx="123660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17"/>
            <a:ext cx="12192000" cy="69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2720</TotalTime>
  <Words>90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 JULIAN</vt:lpstr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Independencia de…</dc:title>
  <dc:creator>Vanessa Jurado</dc:creator>
  <cp:lastModifiedBy>Vanessa Jurado</cp:lastModifiedBy>
  <cp:revision>15</cp:revision>
  <dcterms:created xsi:type="dcterms:W3CDTF">2015-09-13T20:57:27Z</dcterms:created>
  <dcterms:modified xsi:type="dcterms:W3CDTF">2016-09-08T16:26:56Z</dcterms:modified>
</cp:coreProperties>
</file>