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7" r:id="rId3"/>
    <p:sldId id="282" r:id="rId4"/>
    <p:sldId id="269" r:id="rId5"/>
    <p:sldId id="257" r:id="rId6"/>
    <p:sldId id="281" r:id="rId7"/>
    <p:sldId id="27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2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6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E0BF-C9CE-4C0D-849E-DE9AF431F1C6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0A684-AD20-45C2-AA52-8A3ECE28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5783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COMIDA Y BEBIDAS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/FOOD &amp; DRINKS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 Black" pitchFamily="34" charset="0"/>
              </a:rPr>
              <a:t>1.</a:t>
            </a:r>
            <a:endParaRPr lang="en-US" sz="5400" b="1" dirty="0">
              <a:latin typeface="Arial Black" pitchFamily="34" charset="0"/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IMAxgMBIgACEQEDEQH/xAAcAAACAwEBAQEAAAAAAAAAAAAFBgMEBwACAQj/xAA/EAACAQIEBAQDBQYFAwUAAAABAgMEEQAFEiEGEzFBIlFhcRQygSNCkaGxBxVSwdHwMzRicvGSouEWU1Rzgv/EABoBAAIDAQEAAAAAAAAAAAAAAAMEAQIFAAb/xAAqEQACAgEEAQMDBAMAAAAAAAABAgADEQQSITFBEzJRBSJhFIGh8TNCkf/aAAwDAQACEQMRAD8A1nNswNDHEIo+bPO/LiBNl1W6k9hthJznLI6quXNs05PxpUKhKAMEBNrDt7knB7iKPNKHL2r0r4FaEboyqocH1bv5YyOWkgzbNpqviPOJ3ppHsKfmaRfyZhsB6D8sLG/aeY5TUzcqMwrU5lDT1bU+Woczr77Rwi6oPNmGwHv5b4FChkpsx/eueVqrIAQtPTtuP9JboBbsLnF6uziiyqk+Fy6CGOnB2gh2DW7kj5ve+FesrJqyRp6txHFe4RdgPQDC76qyzrgfzKPYw4hKuz2WsjWMM6UkXyIWJsPMk/8AAwtWkr6t5SAi32Y9l7D3x6razUojgRgvck3vjqeSKKojZpCz26dgcQoKgmDpr9W0IT3GCjyyehWCrOZ/DwuxjJAHM3B3CnYjDPl1Ai0YreHJ0eeNNNTAyBEq16X09NX5HC4c7hqss+BrIxIinwN0K+dvfE8PEaU9OkcMMcBTZWj2uPI+f64XLsRieir+noh+2GpMogqctlipFmjpCDI1Ix+0ppLHdAeq+nb26JozWmWso1jilk0OupGlO5v39P6YcuGOKMuzFzlldKUqYjeKouBsew9N+mIMz/Z1G9Z8VFO5ge5blb2P8Qv+n4YlDj3wFiYb7DiW/wBpGdy0dNRQ0rMsJkEgkXbXYHa/fr+WFiizuuq8xD5dSyM7BVkRSbMSbA+m/wCuPWb5dxFSRS0ctDJV06bho42eNxbqu35Dfri3wdVU+WUKxzyRK80upo1n0mMnoAO5tbv/AFxxXbVyMypcr9qyX4KnjzaJpacGvVmE8Iswfw2ue1uhvj7LkkNPDzZpaOGxuyBtThL37/eA6DDPTT0OuQUstMkTLoVdJJBOxOrrv7nACs4WgqKdo6SemSoVw8TVDNZhc3S9vEOg9MBGSRkzm45Al0cS5bU5dHScUUc01K3+Wrol1Ap21dw1uuBwo8nScPlPEsbQlv8AKTyMmofw7D+7DBYcLmWJZcsq1y+qkAMlKH50Bbvb069sL2Z3yB2Ek1FDmCbM0ChT12tvt9cHyOoIf8njOctT4Xm0tWrSC45MV5dY23vYWH447hyNqTmfvWjheYj7K8bOyjoeg9tr9sVchzOU5glfVRzVwtuNOr064dsrnWs1MYaiRZFKcxIgu1/17YXusZBtMkZ6MH12a1EQjVJ9MDMvORgddidtjuB9BgJVaJZmcjxFiDYAX8vyw5Zllcc0DwlGkHVrv4mPQC5wv5tk8dAOfSOqi+qWORyzk269TbpgSEESc4nvL6mmo4gVp0mcgj7UaivtfFyc0VRGWCpTSgXVlGlT6EYTv3rSygBHCaT0J3xZoBLmMvw+X0zVDXuxQeFfcnYfXBsN5EgAZ7jzwLUySV7R85gLa9aHfb/nDjnFcZoNBcgOLal+7hO4XyepypmqcymSnnlAIjjOoqvke2D+Y1cKKiKFcsNWqTfHb2VCkqyqX3dxfpK0tU1NG8pWSnbpfqp6HHzBDNoqKGq+xooBdRcqm58t7jHYH1Cbd3MXf2l8RyZlHBTxTlIopwbINrhT1xmjSM66XnCoWuepI+mCldm1NVyyPM8cjOSTquLnz98A+VIz/ZHWO3hJxoIS3LRfS6xUrKE4lk1M0VKLOsiox0Iy9z3tioFq6piW772vf8sEKKkCSCWqkII+6SLfhvg2uaUUKhRzXP8ApJGINm3oZi2ruFzgj+4uRZVXNblRyE//AEscTVNFmHLVZKdtY6PsPywZbNdf+HS3/wBzMcfDVVboGZY4kYbeH5va3XEC2w+IsAQciLUs0kFg63byG+JKb4itqYqcRSfaNZVVSSx8gMFanLpKuRPhmjeXcqmkqSfr3xqfA3D6ZflFNX1NOFr54gQSviiQ/dHlfv8ATywwq57EcbXX7duYn0fAOYSwq70lLSHqGkk0yj30gn8cGoKHieggXlTRVLKbmOKU6mA9GAv7Yd3VyLXsMRcoje9ziz0o4w0FVqLKjwYPjmzGWKWGPmwPfUwbSClx22O/1GMmzzhbN4kqq8pC6FywRWGtlv10/wBMalxTXNlUMWYSUqVMbAwuH3KsBdSPcAj6Yyiur6eprnzKqmczC7U8KrYK1rAX8vPHABcKJfeXzmV6HMnWnvUMxIHUdhi/BmT3RjKzFt76txgXklLU5rUGljW7Dd5CNgPPD3k/CGVAiObVO97tqYgfQDphK0Vqee5oVWYAgijzmrSSMCdlG3TsMXKzJE4pzOCrrNKQwKedIW080dVS/n6+Rxc4k4FVJIajKqp4YmIWaIm9vIgn9MS1GS1MFPT0tEOYj9We5t5se3bACdhzWeZexg69SSjaljlC0NBGkZUhGDam8vl7frhlos0ppE5fgiYHTouNj3PXA+myjRQraeGKpb/EMSC4bzB88BqvI+XVI8NSh07WK6v+T64B6ZbmDLDzHCoHNAiQKea34D/wMB66lp8oQxQqZqdmHhEu6De/XqPTEMcir4Zp5yUU/IvXfFKsnppGWJIamSRzZELeJz5ADFlpfErvQQNXZTk1dmiAPEsJUM4jFth1+uGmhqKGkpkpctgSOJR8qWF/c+eFzPOFeJMrgOcGhi+GhGqSmSUGRU77d7DfY4D0NdJVSx/DJKzMQAlt/rhhq7VUZ6kq9bHAmmZ1VwxLCNY5rIDYHf8AHACpr5ZZoolu1gNW/TFml4dzXNomnjno4Zz0jclre9un54Y8h4Jp6ON3zqqFfM9rqEKRp6AXufqfpio07vz1ONyIMdzPs0raiqq3kEjaeihATYdsdjZ4o6OmQJFEka9gq2GOwcaVfMD+rbwJ+bs4y2tyTS1ZlLU6NYCQx6lv5XG18DDXsRa0h9L2GP0rmeW0lXSTQzJG8DqVlQ9Cve4xh2WcK1EoJXlxx/dIW7MPPBrGqrH3RKqhnOFi4s1Q9uVTj3O+PpNSSA8yRkmwVeuNBoOGMsIvLPzdO7Evf8sNnDvDuXwaKyGBDM48LFflUEgG344DVetjbVEO2kKDLGZjknCuZ1lXTyVNDWPSa1MjOQngvvsSCcaHkP7PlzColrK+oLUpc8sQsLsPK/3QPIb4bEi7/wA+mPEs+XUcoNZSITJvzAm7e/nhs7VHMEa/iVqng7h6nTRT0d6oboscrar+Z8vc4L8rRTQoANQjAIA7gWOB03EtFCvLoYgg6C6gD8sQ03EBgmBeLmwPud91PpiVsHiUKHzCP7vlfdmtftiKSgdOj74u0md0dWdEKyl/4NFzihmeeiCRoKemYzDrzRYLicGRiLf7Qoav/wBJyiliWSVZVnkVhe0SghmA92H0vjDZqqSZftrG3ygCwXzsMfo7K5HaWWeqYPLKLMT0t5e2MS424ZOV8SVcFJ4aRyJIf9Kne30NxiTgDmXXOcCOH7PcqSPIkkjTVLIvMkLeZ6D8ME8taSl5stSulnksiHqFHnhV4bzz93UvwTizwqAR5C3XHupziSsnEUKmR2PyAb4ybAxYzSReo1ZnnirAVUK5LfJ5798eIs2ldT9qI2C3CAfyws/uetqqlGlqUiVR8i+JyT+Q/HFuGiMFQ7LXTcxl0ltCkHHCryZZhxxDD16MW1MY1cA2U7XHbFKXNUBYomu3Vr2Ue5xRXJGfMI58zzOeehVC5ghGhnPZb9LeeOzerq3jCUuXQrAvyQg29uw3w2tYx3FtrE9Sx8NmGYFnpK+lj89LGQj6CwGGf9nHCT5dX1WbV9S9XUFeXEzLbRv4rC/U7Yz2LOGg0vVUVRTTbhJI7fMPI/UYv1n7S891rDlkkNPBHsG5QZpD3Y32362AwdABKWVMTwZrXElQI8srFJZm5L7KLk+E7e58vXGJcLTrBTTK4ZJY3uWYXYHpvh74R4sqOKqGWkr0QV0DqXkjGlXRr2Nux2tiTi3h6GJYM2jAjaKVBUWG0iXsL+oNvpfFnG5YJSa3xJuHoq2ipVqJXDkoG5h+YA9sX62ur44nlAZ9IvrjuR9R2wp1GcGkkMvxIQN9y/T3xbouI5qg6A5IUXFja49PPC68dRlhkZMKZbxDr1/F1Xj6gNcWGOwL5OXVs7yI8lI53ZZlNvpjsWO6U2rJOL+NdaHLcpYOsotJMB4SvfT5388CA0z8OwiA7TXWQsdhYn+W2FIMy1DpISXB74upPeMIZPCOi6th9MJ3Aucz0Oj0daUrjs8wnCTRRtMj/wCHbxKPlN7j+/XB2n4uqIYRelml1LdHh2ZSe1jswvfCzEtZWUfw9BRzTcxwplRCUHoT0GH2gyuCnpIwwUTWsWj+7gFl50+CDzB69FYgNyZYpOIpqunRmpJaaUi9pQpIHmQOnthczhwKibMOc0kukKVZr3HkvYfTB+qZIUUTTaS22wH43wvz0b1UzGOQGNj/AIisbv6DpYf2cRRrHvY7upmWVKg4gKozmN/kJB9RhqyidajLKeQHfli/vhazPL6cu1Og1yX8Mw637j19v54ucO1Qp6ZaZywtcqWHze3njSXGIkyndNF4UmjgefVYFrC/pirnjF80nb2t7WGBNBWMGYofzxcqahZTzHO7DfDSnKwBGDOjn5ffCtxYI67MaUsRaONmf0Ub4vZxmcNHC8rsAAO5thMfMnqKKrr5tucOWg/hXy/Afnil3tjGlTc+fiBIKeLMM4leoaZQ+/2e1/c+WGqhWKhh0QRkJ95r+JvfzwpZLLJHPLM4+zfwr699vxwdFUSLBrjA3TMbDYJwIwR1Aa4MhXubkXP9fyxCKixGpSIdXzEGzfj/ADwESfU2lh+OJvigComNwvym393wBqyvUIDnuGpZEfSyHR/Co+9548yVLCAFI4+cT4Ubpb+WA5reZ9qQoUC2lT19v72xVlrJZCt2Pi2W46D+WKjIMlgMRymVqqGNa2ONYovlEcelVJ6nzwl1lFw+aufRV1aRq5Cxqq222O57Xw1T/uSry5JKrMMyRmHihlmFifO9zthZrZeGEqXmeCatlJvpL6I7j0X+Zw2W44MBWpzkiXch4ioeHEljyiN2lmILM5Ds1unbp1wZmzziPOqZo2y9zSybMZ00Iw697YV14vanAjyqipaNen2Uag/jg3wzQcScTzStJmnwkSdWdeYx9l2FvW+K4PzCH0xyRAOZ1dWtQ9NLlyu47QxF/wAxhk4Ty3NaWkaoOVVStJ/gwmBvCPPpth2oeGc0yXLpUo84aeVnLnVHo1G1uxPphdqq+sqNQkq5w67MpJ/PyxIVRAlms6xiV6qk4gml1nKp3Pm5VP1Ix2PTVBp/E6NKTtYtv09cdieJwqbwYH4gyJ6mt00atz16lFJv5DHZTw3HBKFzMiqqf/jRsRHH/vYdT/pGNBngaSqamjZ6dEWzyFNKn01Xv3H9cVnFLTzLHltJEUQ2MpawJPceeM8s4U/ELXqnUbA0gpKaeFQkcSU6pbSFAVGXy0jpi9UF447gqGW97iw9PyxBO3PiTUWE4k2Afc2PT2/liQUc4QPLJz5L3ZD0H+36eeMSw7ySIyueMmeEeS5aZgUUbuDYAW9TscUaOOGR5aenpnjjb7QShSFa/k3T8MUq7MDJOaWkphzI7MyTOUCDvtY36+WC2S5RHm6GWCIU0ZAIlEdiSe+kjbtt53xoaGt1YORwYtqmUjAMojJ449UtaRyk+Vemry9cAs0ilmUKNSAHwEfXGuR5fTRw8oxo6i/zqDfAat4Vy+SVpYFaOVupB1fhfp7DGme+IoH+ZlsGbZhkk6T1cXPoyNMhXZ0Hnbv9MWM44xhnpY1ytXllZrAdCfpi9xjlsGXS6Z61XYeIx6CAqnoeuAfCGVS51mck2V05bk7r0ADbbknYYNQ+ePiVvTGD8wzP+zviTPKAVVXX0kbkahSeIn6t0vhRTLM5rY6jKqPL6ieWC4KxRE6T0P6Y2SWvlyxoaerR4ah11BX8QNutiNjbEmSVQp/i+Uy3lmaYsFKg6v6dP+cHIDdwSMa848zFZ+G6yPLlM7zRVkD2eB0toPrivDJNEdNQpR18+h9sPueV8M/FdXGzbVSr22LgW/lgTmFBrjYOg09DfA8+DHVAIDCAy/3gfEDiwkgnQggah5YjegkVfsza2KImemnUSXQ9LdjjsZl847lyUWQSKSFU7i+wxVZyx1HY+h6DBDUssMiiw2vijlbQNXKanlmEAlg7ABtjYb+tvwwHZkyxbC5h2g4Upq+jiqpsxlkaddSxwAAID2JN7n6DHqo4Ghpimqd5wp3Nraj5WviThSYtlMEEsvJmSw0s9un3r+3bBpqijQOKrMaQAi5AY3vgh/Bk4J7ifJw9FTZjFzI+ZEZbX6A79MaGkj0M1PmlOjNT6FjqY1H+Go6Nby6g/TywrV1Xw+/hfMthY/Zpc387264NZXxnk5q6Wko2aZpCIzzI9Ookgfzxx5lWXByI/UGY09fS3oJkaXTdBJv+nUYzfN2rYMzqouQI3Lky6HAT6Dve998EK1peGM7jVVeOlkctFqOyG5Ox/ht27Wxf42omrKWnzamjMsZS0pj30+R738umOJzKIAp/Biw8tYNJTlx7WsHYMfUkY7EdOSyAxxu4/wBtrfljsdC8iaLn9QiUzAKjyObKrC9gDufPbC8gqpGtT8oudjrXp6+4H6YtxVk1ZUyCqjEUc3+XDWvGw7H33/PEDJLDN9ipL2Ole/qv99rHtgRr3UHbzEFO2wZhOkpxEea5DTsAHe1u3bFnArLM3p677NSY512eJ/mH9cE1x50gg4M2OJzKhcMygm2zW3wBWpqaOeao/eEk2ptJZfCqW6AD/nEfEGeBNVJSNd+jsv6DFzJOEpqrKxJU1i8uoAkURjVpBHa+HNN6jLtzxA2qijcZJQcWu76Uq45SNirEX/rgnW8QVCZfLJFDHzAt1O9sVabgHIaU6moviJP46g6/y6flggclpibBSFtYouwI8sOFGxhTEt1e4HExbiPMJauaoi1tNLNZncnp3/sYeOA9GUQRUCyKrMgkO+7HvfArP8jWj4lrvsbQH7YHt4v/ADjSMphyqjy9Kb4ODRpsdSAlvc9cO0KFQASNTc1jliOPAg/iGUZnRU6OhIiqo3MgO6C9mP8A0kj64Ox1yQ0wgESJDbToC+G3lgNkuX0AqawSHm0yytHCmrolhcMe9rkfTEvFJp6WiFZT3EUItJHrsLeY9v0wzzFcCZ/xFlz5pxIlNQO16eN5iy9I4xso/wCpv+3Hygq/iHeiryIqyIbo+3MA7j19MMdGn7tnrJ0kjqaqpROYyfKqKNlAuTa5J9b4C8WwxVWXU+YzU6086Sah4R4rHCz3Luj+nqYDnzI5KPxWsPM4p1mXwT/ZyRh1PUYONmVFX0tPUNOsJmAEcKWNmtuDiE5dWyx3EsEBTUshKE67dCu/liPUBMKyEdwG/CU5pm+CreXrXwiZL/S43wPHBr0kcZnzBee58YSO4X0FzjSxGIadY7eNUAuf798LNXeaUkEaFbqSN8CuuKLxL6ane/MBVfCkJpUaLN5efezJJHdfoRik3BlRpDrUNOD/AO3pU/8AccHJSzVBEe4PQ9h64mjdmOldxsBbphX9VaJpHS14ijWZPSZa6LmMFaNXQNKihvPpfHgyZfA0dVlUbQ1cLqY1aUvrJPte+CHHiLJVUhLWOh/D7EYHUOV8yljqqF7zwMrlCRcb3vjRrYsgYzLfG8qBNpyOog4k4aRc2hSVHXS6sdR1D3/5x6jLcNUyQKkbZex5Y0MdS7W77X/XGe8O59V5TWyzsyvlsriSeEn5AbXZPa98aJXFK/KauCY6k0agQOo6gg45YB12nB6idnuW/BVUa0heSllj5kL21EjyPqMdi3ktTl9bA2VcQTsOQxlgqEawdTta/wCBx2JhMkcYjVTZFFWRwzVcjkbOI18Ok9evXF2SGASSJLGI4yuzWsb++L0ICxqOwFsfZCT0uQBuunr9cZhZsdwHnmZP+0egNLmtPmeXMVV1Csy9mGLeQ5rmeY0z01R4dIAM+m5sdrD1OG/iqnSpoo1kjC6TrK2HbywEymqTLNbGmaVC6tpjHisL3t5nHKq3YV4wLSiZEvUnCFO4DSwjQ3UtK3M/LYYZeHRDDl4poJOZHAzRq5HUAnb3HT6YHS8TCpp2GX0dVESLcyrh5axnzsdyfQfji1w2IaWi5Efy3JJJ3Yncn6kk4f8ARUe2Im1n90v11dRUkZeqqYo1H8TgXwn5xx9QwBo8uXmPbeR9gPYYn404PizGllrcoIgrlGoJ9yT0t2PqMZHk+WVObZlHTBJJCX8aqu48xinou3mFV6VHIJM1LhvLV4lo2rsxqHSOfUoRSLyDv1Gwx6zqlrMglpIfijV0c55MRZBzFktext1uAbEYvUWXV2R5PJz6RuRACyCJtbBeu4Hlv0xWqcySRqKokqAUppw5U2tYqyhr+mq+GKq1rTaIK202NulyjyzNqYz1ElEDDKusxxsC4budPrbp5++A+Y1jVlIsSKX+JZYo4wNyzGwB22tuT5WOGh83aCwkkFj0364EZJTCt4kqKwQhKaBjKth1lcWv9BqP/wCxgwAzxAnOOZdk4ao6XLI4aKII1NGFjK97DofPGb5nHUVsstO8jtGhISNuxONT4hrDSUTBCdTgj2xmpdoaoSPa7NqN8Z2ssUWBRNj6ZWShdv2lfIqDKKZ1kqdfxwktEn3TcbdOuHCjqhUWariEUdK/jc9Hbp/f0wFq8/my96ZMvp0aiXSJGQEH+xgstWlWJ5MtqE0AAyXW6sx8/W1umI/eFsVicmWs7kiWBTGR4+hBscLU+mCEqdV26YuSPJu88gkbyCWA9MUNL1lQoANl8t8KXOXeOaasIuJ6pqXlwBygMkn5Dti/TwxRw65Bq6m/c++JaYiR72KnoAwAvj3XyJGRDtZfExxBXiWLkmKfEeRNXSI6vHdU0qrNYk97eeF6Cgrsp16Y9UEq2nVmA8Pv2ODcpklnklkLG7k3t07WBxDVQo0VipC3FlIuT9cbCcVhZilcWl4Go6yN0Ctq0JdVUm/hubXxpHBVbqy+Kgnl5iiM/Dt/p7xnzI2OMtrUNJUSEJeJvmA9MP8Aw18MtKmXVjmnmlImp572KSeXp2H5Yo52mWb71xBOe037szCSKRjyybxMBfw+Rvj5htrMsps8f4XN2Smr6Y+Jtgsy/wAQx2I3icr4GI20ub0rwI/NUAi+5xHV8R5fTI15gx6AKcZ3mEUi3aMnbtgSZWY7m5xn3U2VsV8QNbI4zNIXOafNI2sBdFIAJ398LOSV7VdXWO6hUhQIq9dyTf8ATAfL66SlnDj6jFrLI2gqaqaMkxzte3122+pxfS1sc5nXOFHENiXxdfx3wZy2s0r12wuCUX64t0s2gjyxoYimY6Udcsgs24wocPLBl2fVksShWqpZGj9ge343+uI63OFo4xEj2lmOlD5DufwvhmyKmymnpoxPTxVFQtyZZUDEE/w36D2xcCRxLi5zy2tKd/Lrgdwh+7oMuSaONJecWZGZb6UJOlQOwAsMCczkmpeJvgaAvKZwssKDc23BW/YC19+xwRiyXNsopKiTlwVNOWMqQwudcd9yBfZgDc4IJEq8dOuXw/vTLIgzsrRyQDox0swIHY7EG3W4wwcM0c9Hk8K1tvi5BzJ7dAx7D0AsPpgBRR/vHM6dZHDrE3MAUeEbdb9zY2+uHItYEk7WuT+uLCVb4inxLU83MzBbwoiqT6nf+mFHMLSzhdB0lwPpg1XyzS1k9RLE6LI5Kk9COmApsz6jbxOeuPP3PlyfzPU6VAiKo+Iahy9Z6OVEAJVV8R74jMPwdIixrpVz4iOhIxfydSEnAGzqDpv0tjxURg5ZVaybxsGHpgg8YlC3JB+YGrJSYywNh54jgdoaa+xL979vwxC0iyyFSfsl3PrialbVIZA91HXSbgYCBgxn/XEIBNMWt3KlQTqPQ4oyTcwSswLaImlk9FUE/oPzx8nqOdIQT4FF2t0I8sEcvoLZFX1swGqpAgT2J8X6W+mGNOnq2ARTV2imonyYncImXNokgUgzhRqBNhf29cHjw/XSc+0Ks+oBZBKFRSOvv5en0wu0uTwUGavP8U8LQ7qIiVY37XHTbysd+uDRz2VXCxPZfkWID7NB7fnffGm3cQrBZQxGIIzrIahYXEyq1QRflqR2Pphk4YyZs8y4yyI1MLho1YnUu2/0wuziSrkaadtTyDUxFiQPXy9sS5fxvUcPRPSwU7VNRbSHmOygdPfbA2XdiTZwOI70+XUtQHy/O5PiZKY/ZSN4G0+V++PuMpmzqtmzSerzZ/iZJ1BFlNkHYAdhvjsCasg4AlQCeY81YwDzCNVjJUWN+2Ox2HXAMyVJkdAimQahf3wfhUCPYY+47EqBicZTYnmHfE6M1upx2OwM9y8FVjsaqZifFHTsVPluMNkEjgCzHoMdjsWEkSbLJGPFs8hN3SiQKfINJv8AjYYc4JpCCS5JHTHzHYuJx7gXhSNFlrCFA0uQPQaj/QYM5wxXKaplNjo6jHzHYpZ7DLV/5BE2v2+FUE25XS/rgJOoWCIgWN2x2OxgWeZ6eroQ/QSPZ11G3KB/LENSScuzIE7crHY7DK9CLHsxac6Ykt3uT62xMp0UV02JkN7d8djsBbzHR0JCNkW3eT9OmH7N1WLh7L0jGlS6kgf7TjsdjQ+n+Zj/AFbsTKK+olapq1LmyyFh73x4oPtZ1SS5W3S/tjsdhk9wqewS5L4aYldizEN6gdMD5YozIjFATpvc+eOx2JXqCbuCq6RhMQD0x8x2OxMo3c//2Q=="/>
          <p:cNvSpPr>
            <a:spLocks noChangeAspect="1" noChangeArrowheads="1"/>
          </p:cNvSpPr>
          <p:nvPr/>
        </p:nvSpPr>
        <p:spPr bwMode="auto">
          <a:xfrm>
            <a:off x="0" y="-547688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images.sciencedaily.com/2010/06/10062312425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7" y="2362200"/>
            <a:ext cx="6285337" cy="4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793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Los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refrescos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10.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450" y="4724400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soft drinks</a:t>
            </a:r>
          </a:p>
        </p:txBody>
      </p:sp>
      <p:pic>
        <p:nvPicPr>
          <p:cNvPr id="11266" name="Picture 2" descr="http://stayinhealth.files.wordpress.com/2010/02/soft_dr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2406"/>
            <a:ext cx="4495800" cy="53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79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leche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11.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4362" y="4724400"/>
            <a:ext cx="1261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milk</a:t>
            </a:r>
          </a:p>
        </p:txBody>
      </p:sp>
      <p:pic>
        <p:nvPicPr>
          <p:cNvPr id="12290" name="Picture 2" descr="http://milknotjails.files.wordpress.com/2012/02/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8497"/>
            <a:ext cx="5319308" cy="51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79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frío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12.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0283" y="4713027"/>
            <a:ext cx="1261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cold</a:t>
            </a:r>
          </a:p>
        </p:txBody>
      </p:sp>
      <p:pic>
        <p:nvPicPr>
          <p:cNvPr id="6" name="Picture 2" descr="http://decoratingforevents.com/myfavoritethings/wp-content/uploads/2012/06/O-cold-foods-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30" y="980365"/>
            <a:ext cx="6020937" cy="60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79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caliente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13.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2603" y="472440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hot</a:t>
            </a:r>
          </a:p>
        </p:txBody>
      </p:sp>
      <p:pic>
        <p:nvPicPr>
          <p:cNvPr id="26626" name="Picture 2" descr="http://static2.bigstockphoto.com/thumbs/0/0/6/large2/6008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9"/>
            <a:ext cx="6795711" cy="54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79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salado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14.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7418" y="4724400"/>
            <a:ext cx="141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salty</a:t>
            </a:r>
          </a:p>
        </p:txBody>
      </p:sp>
      <p:pic>
        <p:nvPicPr>
          <p:cNvPr id="2054" name="Picture 6" descr="http://4.bp.blogspot.com/--WbroiZw850/UEO35ElQh7I/AAAAAAAAO00/QHYFGcpdLDk/s1600/big-pretzel-baked-concession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6769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79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picante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15.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094" y="4753970"/>
            <a:ext cx="151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spicy</a:t>
            </a:r>
          </a:p>
        </p:txBody>
      </p:sp>
      <p:pic>
        <p:nvPicPr>
          <p:cNvPr id="1028" name="Picture 4" descr="http://mousehousekitchen.files.wordpress.com/2010/05/g0603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1060818"/>
            <a:ext cx="6716267" cy="520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0023" y="170873"/>
            <a:ext cx="379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plato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hondo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600" y="1701421"/>
            <a:ext cx="138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bowl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16.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emiliaceramics.com/shop/images/red_bo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5" y="1149362"/>
            <a:ext cx="6386015" cy="63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384" y="170873"/>
            <a:ext cx="2100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plato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1200834"/>
            <a:ext cx="1459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plate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17.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kickboxingnewprovidencenj.files.wordpress.com/2011/12/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1" y="1331169"/>
            <a:ext cx="7165908" cy="5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184" y="170873"/>
            <a:ext cx="3725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Una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servilleta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937834"/>
            <a:ext cx="1881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napkin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18.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hQSERQUExQWFRQVGBgaGBgYFxgaFxcYGBwYHBgYHBgXHCYeHBojHBcbHy8gJCcpLC0tGB4xNTAqNSYsLCkBCQoKDgwOGg8PGiwkHyQsLCwsKSwsKSwsLCwtLCwqKSksLCksLCwsKSwsLCwsKSwsLCksLCwsLCwsLCksLCksLP/AABEIALcBFAMBIgACEQEDEQH/xAAcAAABBQEBAQAAAAAAAAAAAAADAAECBAUGBwj/xABKEAABAgMDCQUECAQDBgcAAAABAhEAAyEEEjEFQVFhcYGRofAGEyKxwTJC0eEHI1JicoKS8RQzorJTo8IVJENjs9IIZHODk8Pi/8QAGQEAAwEBAQAAAAAAAAAAAAAAAQIDAAQF/8QALxEAAgIBBAAEAwcFAAAAAAAAAAECEQMSITFBBBMyUSJh8BQjcYGRscFCUlPR4f/aAAwDAQACEQMRAD8AyBa/X0/fZBE2oBhoL+fXCKB+e2hhyqo3eQjx9CPd1s0028aqg8D1zizIymkaMDmzlzzvDoRhIVQfJ4KFUO7ldpCvEhlkZvJyokACmej1LnEg625RYl5VQ1MAQas1LxFduqOYmFtzjyp6wxZ+s7wn2eI3nM6xGUkDRhWtSycPTMWiMy2oMsUfwgFzjVqNhVRzao5UHbn8sK7oRm4Mc9P6dec+cMvDK+Qee/Y66bb0EV1aRmJPIAP8odNrTeWQwPhbQCVNhXMRiI5Hvdejkk6+ngiZ5Y1ObPj4uuUb7NS5N5/yO4/i0XlHYdIZpfrGH2onBVmWzY2Xa15L+Q5xkSrQqtTVtWZOrVFfKk5RlkOo/wAlgHJouWAAAHJc0Z88HHg0zTsTJluLR02QJyP4VCaOL40UMyYccDTlFqzTEqvJSL5BqQEgAYeJRISgsPeUCcwJijkLs+tMsfxDoH+ClTKxKh3i0sU+0fAk3tKk+zG3foEoAZOCUgJSl6nCiXx0nGuMLKK1NLd+yJfaaiqK/wDAJclRxxSiidpWU3jX7KZe05iyZwR4ZaQnSJY8R/EoOs/mUYImzOa+I4sHA26SNZppaDpSAGzaEs3HAbgqLeVpX3kq+S5+v1OOWaU+NwAvnV+JXoHMN3emYkHQBXmr0iwpYGZI1kBXNbgbgMYcWlRDBUwjQkru8EeEbhATw/0xbA1Pt0QTk86Zu6X8jDTLEAPFMWn8SQPNoJcXomf1esOL4L/WjWDM80mGuP8Ai/cXf+4DLsim8M1KgdKW5pKqfEw0xM4BmLBqoW+D4AMqr4tBlTwVVU/4wlRfbMF7nEgrQOBpq8Mwn+8ekL9w9mnEP3i+ZSnLRMU6kgqHvEFM1ODDvEkTKMKFRFBSK1qydecoIP3VkJVnwmAXFfnSg6VnPsFSVDxAKba41sfENopriByc9Zan1KOOxQ9eMUeGVXB6kDWu9jkf9sTLNMuJnzLPMxuTFGWCNIEwmzqGPiSpQOmNmzdsMoAOEpmpwvdxfB/PIKQTsiza7KmYkyp0sKTiULGn3kkF0n76CDrjz3tN9HC5ZM2xKWvEmUVf7wnO6CljOSMcAoaDjGxzt6VJp+zC1tdHfq7c2/ASZY2WS0Ej/NIihlLL2USHmTJspB0pRZkEY/zFhKuCs0eeWHsVle0jwSLWUs/1i1S0li3/ABlJBOqNST9BGUlEXkSUviVTQSHzm6C+546fLyPmRO4roNa+1tmkzASsWm4oG4gzF3yK3VTVhICXYOnvHrRjGJ2h7c23Ki2mTLkr/ClumWPxB3WfxE7o7nJv/h1WQ8+1pSdEqWVMXp4lkOG+6I6yx/QlYZSSFLnqGkzEoZsT9WhPMmGx4Iw4C8ibtnjNmswQlhm4nXtjYyXkSbPlzJqLqZMoEqmKJCVKoBKRdBK5ilEAADFQGJSD6ZN7E5Ns7K7kzMSBOmzFhTAEqKFKu3QKkqDMXN0EKjmssdu0qUkSgJipX8pV0Is8k4BUuUH7xYDspRKQ6rpKSQXaS5GjJvaJxqpZDggpIcEEMUkO4INQQ7MdECV1ug06eSXJJJLkkuSol1EnSSXO2BkjrZX0iFnVSIFPXRhQlK3b4aCbY0CfI+vxhpmfO3lmh5mBI0HyB9OcRmnHh5/IxyouyQFH0B+AFOZguDDGvlqgGY7PgOtkHOO2nE/AwGZEJh9fUwle0etMMVV4evyhnqdSVH9KVE+UMjMSyH3nPuHERO9UbQ9c135ctURUPa/OTs8XqDDLodbn/ppNP1Q4gxVU+moH19IMFU60nhg0Bu+I0w+cOFslzQBnNcA4PnDALMpBLpSkqUpQSlIDlSiwAAHvH0O2OuyVkhMhlqYzmxBdMqjFMs4EtQzMTUJZNVRyDkbuElcwfXLFR/hJOMv8ZHtn8ooCVaSJd7xHDMNP3jq0DfoiG+SWiH5sjkyJEEpKqmic2YnZoGvHZjBkBgMwzAZ9mgayK4ge9EgM53A6MxIPEA6icwEpcoqNMHqo1rnZ8VeWd8IOrS/Lw89shV/FMGVZgHerDzqf6lHfBkWQn2i2pOO9R9BviwiUEhgNuk6yc8PF8fhoree7Ellb2WxCXISnAB9JqeKnMEfXECuGEzVHWlXBGwqYKkQBJMGQ+ekEwS49DUaDUcDA1ZKQcAUHSmn9Jp5Ro2WwrVgmmk0HHPuEacrJSU+0X1Cg+PONKCkqkrMm1wchPyVMTgO8H3Abw2px3gndF2w9nbQouWla1G8o7UoLHbeCtZwjp1WlCAyQByEANveIQ8NGMtUWyjyNqmBPZ2UU3ZrzM9TdAOkXWI4xesVglyx9XLSgfdSAd7QGUoqYZve9BxHLXFoz8wzR0aVdk7DQoEJkRE2GowcmOY7QZfRLSpa1BMtDs+BILFRoXF7wpDFyCWUbqVaOVso3EHxXSXrnSAHWoawMPvFIzx4129yuqauUgUQLyggYABkyzrCbqwNj4wknQ8I6mUu0vaeZbFEF0yizJzrYkpK6lw9QhyAS5KleKD5C7FT7VJM5K5aAoqEpK7zzSksoumiEXnSFF3INGrHNzpt1KlfZSTwD+keyWGQJUmTLSaS5UtALAGiEuWFHJcnWTElvyXyPQkonkE1JBIIIIKgQcQoFlDaD5QG9WNXtPKuW61D/AJylh9E0Cbw8cZZ9ODNSJ8bF1urEswokmWTgklqUBPkNHpDQBjQNetN1vM8IhONCdp4AfFomsBtpFfzCvlwiE0OBjn8zTgI5kXZJqkayOCh6k84OBXUT6n084EPMvxOH9MX7HKB7oke1aEprnSEy1AEaDfLwKsGqijo/L1xh5Cby20pWN5lrbmYs5NlXu5BAdcucmoFVATDewxAIY5mEAyUXnS8KlG5wxptpDxQspJpr67/0MmoB0y5uGn/eC45cYhNLtrD8Dc/+sY6olk+pkDTMmo3nuaf5hgLvJkq+9ORvBC/JSopVInq3+vmI4naPXTrjpOx+SLx/iFjwoU0oH3picVnSJZw0r/BHP2SzqmrRLl+3MUlKXdgSfaJ0AOo6kmPSZchMtCZcseBCQhAOJAwJ1qJvHWoxDLNxVLlgmxCXeNfZGOvV6ncM8EZ8ajkTi2wOCRnJAwvCC90wCRx1nFXmdghiMABqA8uZcnWTBn9zBY4+pnLH43qfCGlyistm945669J079EXRLYMAwGAgsmzXQAK6TpJxPWqJqQ2MdmHCsca77JTnqZWUIGEFWEX5WT1rwSojSzDcVM+6NOz5DOcgbKn09YtQhiyrBF2Rk58A+zpo25dglpxr+KvLCCKtSRDUYz5ORTnIHM/Dzi3LsUtFWBOk1O7RugU7KMZ063E54xjUtGUQIzJ+VDFGZPeK6i8DUGiyq1Exbsoo5dhoxOobTTfFCRKcxqS0AkDMlidvujgX3iCjMOldxH3jjtPww2AQSUqM9U++umAp8YvILCGQC0lUBtM5hs84YTOvOMfLuULiFKeuA/EXbeKq/KNMbgBh9pcpX1XAX0t9lJoPzLBVsRKMeW9orVftMxjRB7sfkoo/rv8Y76zAqmJZgokXX9kH3X+6lg+pMeUS5akOlYIWkqSsHG8CQp9d4GOZytnTjVBbXWUvWhQ/pp5x7LZ7WJkqVMS91cqUsPoXLQr1jxoVBGl+f78o9N7KWzvMn2NTue5Sg6u6KpQHCWIMTZemc128k3bYF5psmWdqkFcs/0oRxjnC+bSANpoOZEdn9IlneVImfYmLQdk1IUOck/qjjLBbCm0IahF9Q/GiWtSD+sJ4QrW5XHL4DqclSglKkO11RGhyGvE67zwoyrVNIukKAKk3lOWN4k18WNGrCibZOrIto27/F8REVGvHdXVqh14czXTh5ecM27c+fRsEc6PRYSUd3s8rznnGmhLSrOr/wA3LO4rTL4eGMxFSPxN8TG9YLCqZZJd0EkTpShRyybYyjTEAAk6gYpiVyI5m1FfiZ1iBSqRpTOtkvhLU39p4xVscprWUYBM8gbAskcm4x08vIqwtJulhbZ8zA/y1S7QAr8ClFIBwN4RkpUiXlQqmVQiZLUoAVI/h5ZIbSSriRF3GjnhPVf4ALPYyhcsfZyouXxBP+gcIBMsCk2VRJ/lW2cg/oux36O0eSQo3ZblNoNoq5UJ6nClMZgbE+HAaIyu1OULPaZCZNgkKVMm2pc6YmWi8okIIWs3CoAFa0ByQKHQYalwhU5WrKPYexOqbOI9gGWj8S6zDuRdT/7xjsbJKdRP2RzNOQfiIXZPsdPRZ5aVgSiby1hVVBS1KLMksSEXEve93CkdVYcgSkJqTMcuSo0dh7qWDUzvHLDBJ5tTWyNkyJqkcu15RCQVEUZIKjrwwzCukxq5MyFMKry0hAApeIJc52Tq15zHQpmIQGSABoAYcBAZ2UAI6PIj5nmNkdb06UQRkhI9pROyg+PODIlykVCQ+lq8TWMyflMmKq7YYvaEo3F5QEVZmVNcYyrTAlToGo1GlNykTFdVsOmKJmQ1+BYaLSp8CVMgXeRJ4ARiqHQIQRFiTKgoAazgCuLZtOreYsT1XJbO6lO51nGGkJrqTzVv0DmTFefMvqfNminQAtklxbWukAkhomTBQCctVHjkO0Nrvzbo9mXT8x9rgzfljoMqW7uZRV75on8Rz7mJ/KNMcvZrIdEJN9DRQOzJ8YGhKleSR/cr9Mcb2/yfctQmgUnpvHR3iGTM4puK3mOqs817Soj2ayhsTn3zUnjFXt5ZL9jvM5lTEq/KrwK/uB/LqjzZycc6+f1+51Q9J5yhTbo7r6PbTesJQ7mTPmowwSu7MTXO6jMjgldco6b6O7S0y2y2e8iTOAdvYUZatWE5z+GO1C5ODq+0dn72x2hIDlKb6cPak3ZnNAUPzR5HaZ5lzETBW6pKtL3S+9wOcezWWey6gMWJF56eyc1XAANY8iyjk66Zko+1KWpA2oUU4625xmDF2j0TJGRzOlC6uWBLdHiUzp9pChQ0UhaVPrh44DJfbE2eWJUyR3t2iVd4pBCcySAC7YA6GGaFG0CfEtjXV1wGbZDJGHAY6T6w6z5+iedDCzbSH01qdgrHD0eoSHx8jHbZB7Q2WXJlS5gmrmBKyRLQkgJM6cKkqFXCuMcSDpzXi+YByKnZ5R1/Z3slOIEydOl2aWs3kpmXe+ZTObqyAgKABYuXCTdFQq2C23RDPp0qzcR2sslALPaPEQl1CSkOc5PeUapOgAnARyKMgWnKVpnzrPJUmVNmKKJiwZcsJS6JagVBybqEq8AUxOaPUcj9nbLIaYJSpi2I75TTSxxCbtEg57qQNMbirem7eSQoaQc+jbqjr0WviOLzFF3A5vJn0dyRKSm0tNWFXnSZiEgqDqSyV+JN9SjWrFIL3Y6OyWOVJQESpaJaR7qEhKRV8EhsSTvMV52Us0AVa4a0iVtmhNtmiKE60PXA6vUaIrqnPECqFbNQ8y1HA46qg7Ph5xXXaIlN1j4GKykHX5n5jV+0CxhlwImCg8H/AH3w5lwDFd4UEUhodMoxjA7sPdg4lRK5BMV7kJKIsiVBkWeDQCvLRFoIYYVNANJzfHdBZcqCSZTkqzBwGzmjnXofbvZIFg56bqbr16cwGTLgkwOqLEqVDGIBEOpJoBBbsUspzFBISn25hup2Zzw9dEEBkWhP8ROJFZctwn7xzq3nkExHKi+4kzJgxQnw/jUQmX/WpMdPZMmJkywnO1T1rjkO3S3EiWPem31flSoJ5knakQjVK2MYuTbPdR+EA7bvi40i5l6TfstoRi8qZxCS3OC2SV4dx8osKl3kkaQ3EV8483xipxf10dGF8niruH1A9cY0+x8+7lCUl279E2SToUpJMv8AzEo3OIybOfAk6Up/tiE20GUUTU+1JmImDakhXwjsXI8lcT1ckFJUpVCCQnNUG7tjhe1llu2uZ99Mte9riv6pa47+ZIvTF3QS6iRR/CS6WH4SI5Lt5k5UtVnWpJF5MxNQz3SlQzBv5i6a4zJY38RyK7KF1IBMPEgo5oUStnUbc0s2w+fOHUmjHV5V8oaarra0Inp8+Zo5zo7Og7J5HE6YZiwDLlqoCHvTPaDvQpQCFEYEqQC4vCOgygxUaYlyTUnaTUnOSYfszZblkktS8gr296pSx/QpA/LBLRL8RjvjHTCjzMk9UyjZ5ZQXQTLVpQSg8UkPvjYs/aGaD4zfo18BImNrYXVjUob4pBEQUiALR0EjKSJmcBW3wk6K1SfuncTFgTyKHHXHMy0U2+sXpNoUBV1AcRsfEajyggaN1M6CXoyZVpfAv1ozGLcqdpjALYTp/eIK2QhMeJJEYwLu9x06do/b4uBmz+esHP8AMQdIhipy2bRm5RjEEytOOmJd1FgSyMQ/C98+RiaEAhxUQQFW5EUynMXO7fCDS5UNQCsiRBky4NchOBU4D0zw1AB92aAYnkM59P2iU1DAABhBrMGBUaE8hmHWkwKZMeCYBKlRbRLiMsQbARkYHMYRXyVJ7yYqcRQeFGoD2jtem29ELcokhCfaW24F8drEt9lCxnjVlyxLQEpwAYfEnTGMCtAjzjtDaO8tKNi1D8JIQjiJZV+cx3eWbQUy1XSyz4U6lLN1J3EvujzuQoTLRMWn2E3UI/DLF0eRiGR3kjH8/wCEOtotmpKSwOw+UPPXcSpRpdSVbkhzyEESijaWHFh5Rm9rLTcsdoV/y1JGsrF0DioRxeM3lGJbB2eQWYfVp/CBwFIecgKBBzuIcZwMzEboS46b3Oitjr+wH0omyyV2S0iZNuhpCkBPeJQEqvJBWWVdYFIL0cZkiI9u+0yrQmUhV90rWsXhJBKbl3/hITnWWxwOiOGtboaakstCkqSoULgli4L0IBjuvpCMlUyWpEyWVgkKQlaSpKZiAoC4FEgJMrOH+tS+EVcric+lRmjlEmFBJFlJBIMtn9+dIQaU9mZMSc2hoUQ0s6dSRpLFeH78X4wnrqflmPkIYmu9scOGh3iIwOjPyHkDHMdBo5Iy1Os4+rWyTUoUL0s41u0YlxVJGMdPk3tOJ7gylJUlIUSkhSbpWhDh2V7UxNGOetI4qWMH1c7sEOVFyJM2YgS1XlSki8FFQIE6bQpWKC6glwQXRF8Unqro580Fpvs76xW2VOrJmImakqBUNqfaGwiCzpVbpz+QqeQjx4F3LVvHca4HERpWbtRabOq+FmYEXj3c0qmINC48RvJLZ0kNFtabo53idWmeqmXUCL38KwjnU9t7HImFM9ZlLClJP/EAKVqSQoIF9DXX9khlBiax02TMqWe0/wAidKnHFpcxKlB61Q94UGcUiyic7ZUXZ2Lih6xGBh0TS7Gh5HYfSNg2XGmHKKU6xxnE1jSp5i9LVSMsOk1cjmPiOcXETWD4g4NC0EsqUTQYnp4t2aSBu5mKtlrXOYvJDCMgEnhlNmLE5w3MZ4YmIy0l3PCCYMFN7QbX7vE4b+MWUhhpiFjklTk0HnE1yh7pbViOHwh0KQuvEFovG7mDFW3MPXhoMGCDnAGsegId9UTTKCQ2/wCZjGBrQWgSERZmKiCEQTEpaGh5igAScBU7vOCMBFC2TCpQSnEEb1GqAdSWMw6kp0wTEsmSCVqmKxDj8xa8PygBG0L0xozFCFIkhCQkYAb9p154r2iaA8Yxy3bnLPdywE+0XCPxkFIO4KUraExgZEsdyWNfXW2BZYmG029f+HJPdpGtLd6dt90/ljZlS2iCXxOXuM3tRO7hqr6DzPCOM+kq3XZMuWDVa3I0hDK4ApH6hHaLoND1rRhm5V2kx5F2yyt39rU3sSmQn/UfINmKTHnt+bnvpfx/064LTExc/EefwEJR63/tEVe6dnKJK6/p+EdJUrWz2FbAeDRek2KYuWpaJalIlIQqYUiiAUjHbdWaOwCiaBxVnIdKvwn1+EHsdumJksiYtIXLKZgSogLAUtV1QGIaY2wnSYrGmmSnaaoYrIhRGXLJFM1OGHJoUQ2Kmwaltvkoeh5RA4V005xJOfYr1+MRUqmp+Hyq2+IlwkoUG7zDcjyizNkWdVkV309UuYDNXJQlBV3iilKReIBDXpd1nSWmXnoxqSlUG7zNfOA5VUyZP4Fk/mWSOUWw+pslm9KRnSSPFoN0/qlpU39XKLC5RJYCpLbySn1itILn8srlKSn/AExfshabLJr9bLJbO0yoEO/UTj6Sp2yVetE9X/PmcCSPQRlWezXkpOzdVou5YW/eGtVFX9T/ABiFgT4E9e9Fm9iKRtZM7e5QsyWRaVqQPcmtNT/mgqArgCI9K7Ndt12qUlapSVKHhmJlG6tKw58KJimUlSGWBeB9sC8UGPIrnPlhGl2dysbNNv1uKYTAKm7iFJGdaD4hpF5OCzCOcq25M8aPYJPaKyzViWJiUrzomAylg6CmYA51B4vGzlJdOfMc42bOhGVLEq1SwJqUTUsGUC7Ah0qRMHiAIIIrgajERQmZFnWctInLSnFKXBQof+mp0AjAgANsIieHxHmPS1TJzhp3XB2NnnJOPgVoOB2H484s1GMcMntVPR4Z8lMwDEyyZa/0KJSdykxq2HtrZlMO87t/cngyzmwWXQdgUdkdSJnR33i1ZpeGkxWswCmIwOGvYcCNnKNOSQkOcYKQAszwhhAECBrnuYQmQQB0GIEQ6FQbu3BgmAAROWIk0OExjA580IBOOYDSTQAaySBvivkiQ7zCXxY5iSfGsaiQEj7qRpitaFGcsISfCXqPsii17/YSdazmEbNEpYUADAaNEYwO0TmjIt+UAhKlnBIKjsSCTFq0zxHN9pbQ8u4BWYoI3e0rcySN8ZsKMbIVjIReV7SiSraSSo71ExtIlvjgMfRO/Pq2iIWSRQJSHLU2DFR1fFsTD5QtKZaMWSnEnEnSdZ5bBHF4nN5cdK5ZTHDU7MDtnl8WeQtVCtXhQNJV6Yk6gY8fqcSSS7nOS7k7SS8anafLxtc4qB+rS4RoOlWwsw1DWYzU9c/jE8OPRHflnVyyag449chDk06xaEgU4eTeg5wycOtTefKGKIT049cohYFfUp+6tQ3EBv8ApKiYw4+nxivYlBpqfvJVwVd8ph4RXH2TydE65jt3U8gIUbsrsTaVolzEmUUzEIWPGoMFgEA+BiWxYkAuHcGFBoTWRKqa/iwbrSIaYkFLOwOjHbthLVTOKCp0PX04iGW4FdBjjO0mMMM3xcQrXkmZMsy7SCnu5RSgglV8lXdkt4btDNTQqBPiYG6YiFh8MG68+MY9uUk3WYlhofEjy84th7IZuhrGa7kjz63RdkllCp9pJ1+2PlGfYB7W0DlhzjSlSyVISkFRK0AABySpQDADOSw2mHfqBH0g8ryrP/DoKJkxVpUpffIKfAgArZjdH3GZSnvKcJYCKOTaoG0/3RctmQ7QZigZEwHx0Um6fbuk+NsCW20itk5JuDaf7vlFJ8EoclhIpDlNOszPCBpuz6MdETPXPm/lErLUbfZXtQbOQiYr6qt1WIQ9VA5+7JJVnulyAylx6rYrYmYljVJqK1BzEGodjjUEHODHhl3HNT0jX7PdqJlkUEl1Sfs4lGtOdq4bW0HmzYm3rhyLW1M9ftOTwWCwFA+yWodQzpV919jiMW3dlkqe7wPx+MaWQu0MudLCklK5asRiNhGmNcSAQ8s3h9knxjYT7Q212xbB4pS2nszlnjceODzmVk2dZVEyFqlaUj2Dtlnw8o6XJf0hkMi1oKPvpdUs6yQ60fmCh95MbE6zJWCCMNxTqrUbDGTbOz74B9mMdq2JWdVZrUmYi/LUFpNQQQQX0EEgjWCRrg12POZOTpkhZVIWuSvPdLBX40Hwq/MDHV5I7T94Lk4CXN0pBKF60ipSfu1bGochgHQylEGLyJkU7OoMC4IahBBB2HPFsJBGMMYVIp2+eALrsCCVKf2UD2jq0DadEAyrbhLOoByc2nH0jGVPM1dw5yFTdWeXK3BlEaW1wrYTZyObxUshipmH2UCiE6mFdqjGhaF0gFhQwiNqmQy4AU5xEc7NBnWm6mvdpeuCTMzqObwhOs3qZ41bbaBWtB0TGPNt4kyvEQLxVMW/2lVIx9xN1GoIEcniM6xL5lYQ1F60T0ykkA61KNCW2YDQNeclz5J247X9+oyZRPdhwsv7Rzppz/T9px9re3KrQTLkkplYFT1Vs1V9rgwqeVQnRw0U+YjlxYm35mTk6NuETlp662wROHDrjEUD065c4kOjvxjobHiggo/TYEQ2kaPT9hDBXp1yPGErE6+vSJlBH3utEVpQ+tIwvoUNT1bmxg+fb11sgUq091MlzroUZSkquqAKVgElSSDQgihGgxTG6YmT07ASpFD4ah8BnxzaYaPQLDabMsLI7hEvvF91elSgVSlKKpfuVKUqCDoUhQzQoozn1mBM834v+3CHOf8AYY/JoZZwfXwYvEc5fU/N/PnHEegTahGkenzjp+0XaYLRZVy1lEvu7KJnju3Fy1Tu+BumqgJY1m+j7QjlwfTiAfUQGZISS5AxzgHRpwh8c9NksuPXRVlTSsrmKd5i1LL4+MvU9Z4sS56kKTMQBeQpK0vheQoKA/UmGWluPBnMORUBtHn1wh9W9m07UbOWMvSxaVTUXSgonKQHDqMycpcpF3EEFCSp8A+qOesku6ANFODPvc84KpI0VI30p8ocS/P0HXGGcrEhj0jJLAeQwoM+nCJpSz7BtwIiJw2O296xJJxrmfQ/xhbHGCfI+VYYpr03un0hx1uH79CGJcPq9Uv5wDFHs/lObZ5ijKWUsTT3SxVQjcBHpnZ76SZamTNPdL10SdhNN2OqPLrKn6yZqK+F4vB5spwXz83/AH5Rs2GOR7/qRhwfRFny0iYBfAVoUCyhsUK7otpkBVULB1Lof1CnLfHzjk7LVos5+qmqYe7iNjHDRSOrsH0rTEFpkl8KpVsckNXYGiUVnxbRdoWUIy3PXrRYyR45ZI0gXuBQ5HKMe05MQXZSdiixHz3COayd9LssmqFjN9WpCj/8aik7rxjcR9K9lIHeTFIfNNkTU8SEKTzjoXiJr1Qf5EXiXTLMm0TZJq6knHBztNUr/NX7wi//ALcUoeEufshwttPdqqfylUZqO3uT1P8AXWM7VSh/c0VLda8nWkEhUkNiqTaUSwGzkJXcJ1kEwftce00BYn7k8tdrjLQQ15SnUApwgFBATfdjdCnJGcpCc5IycmZSylZ03ymZNQ9495ZVLcmpLykpXiXqSBFmzWnJ8iZ3xnSpk53E2daETZgIDAi6brjMbrjND5R+lGyoJeeVHQhEx9xUlIPGJvxLfpi2P5fuzQyb9LMtXhnSrn3pSgsb5ZZY2C9GmO1Mmc/dTEqbNnG1JZQ3gR5flv6XUzKS7P3poxn3VD9LH+6OTtna+1Tc6JWLd1LTLI1BQF4biNcVhkyv1LYzxx6PZO03aBNmsy5y61SlIDOpanYAEjMlR2Jjx/LfaSdaz9YbqKMgGmb2jS8eAGYCI23tDaZ8pMqdNVMQlV8XgkqvBKkglbXiwUcScTFBKet0NKMW9XY0E1sJKfLocjBUinDyPqIiOuJ63wRKaHr7JHImFkyyQyR5fD4tuiXXmYjnGt+b/GJPz+IHzhWMhDAP1U/EwlZt48vjDA9bX63Ql4bOvSFGErHrrPA5gxfqjfGCTcetfrDLFeus8ZGAJkNgVCpwUR5GFB0iFDa37i6I+xqqxrr5gNDKV7XWqGRjxPOHBx2nl84gWJk0OZzm2HrfEVDzH7ecI4EdZ/nC+XIfIwAg1+vKvwiJ65Dn6xJfqPX1iCVYP17PoRxh0IxlKqdh8yYkg1PQrd+EDUKnYeZPxiUqpPVKQxh8w0aGhknGuau4QwNEnp69HZCSKkcq6W9YyRics13j/V6+UMTTaByuF4eSeZHkc/CGIpu9NA2DjA7N0Z9iT9bM2q/uPW6LDFhsHXKB2QNOXqKv7gPWLADA6RgNtYpLkjDgr3K060QykeR5sIPMSx2P5xFKMNw5v6wLGoz5lnSUqd82GZ8/6QeMEtMpSZpCFFIoAxI90aM+EFXL+rU+cFuB+MGylKaYaZ/NvT1iurYnptlA2ibX6yZ+tR0aT00Q7yaffV+pW/ziwpFeHW2nIw13z+fpzgKYXBFXulKa8onec+0wEWdlgDAXX33R6xpFFd58yfWKtoSyh+Xkf/yYeMtyco0giJYDdavWJhObX/2xMobNhzqPhErvAkcCFfKFseiKBUbedGiSU4bub+qYYOCDrB5v6RNQzDX505GFbGSEKa250TSHSmrdZx6Qj1qfrzhFTHgeYw4wo6IpzdZ/geUP16mGXhx5Qs/Wn5RjEgrHa7+uyHWKHrbEE4HrO3N/KJvXb6tCsJBRw6wA9RDGEDTrVDZutLtBMSAhoYTANFYUGjWauL9aW8xCOG88K+lIUKIFB1evx9YcmnHyf1h4UBjAJox60/CGSeuH/a0KFDrgQhMx3EcAzQ8n58sOIhQoboHZMgsMeNdVWrjEZY8T8OuEPCgdGfI8oYbByCj6Q6sDqvck/Mw0KMZcFOzj66ZtV/cn4PFhaa5qjyA1a4UKHnyTgQXjmxPrCdufkrRrMNChRux0BwPxgf2vyisj+VLJ/wAPyVMSDxEKFDLgC5HI4fD9ucPdd9fqLv8AqhQoA7GUPM+jQC2I6/X8YUKKQ5Iz4LEytdR5l/8AUOEJQYnc2x2hQoUYRTTrTDzMTtPl+0KFGGE9B1gx+MMsUOw+XyhQoxh5ya8uNPWB6NfXnChRgPkdJqNbHyPnEuuZhQoDGQN+ucSR8DzhoUYAOFChQxj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battenburglace.com/Napkin_22_linen_Ir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78263"/>
            <a:ext cx="7007225" cy="46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486" y="684838"/>
            <a:ext cx="3023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Un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cuchillo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897" y="1828800"/>
            <a:ext cx="1433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knife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19.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images2.makefive.com/images/debate/environment/what-would-be-your-weapon-of-choice/butter-knif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3" y="1209037"/>
            <a:ext cx="5267963" cy="52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56355"/>
            <a:ext cx="525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sándwich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de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atún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0268" y="1130735"/>
            <a:ext cx="28391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tuna fish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sandwich</a:t>
            </a:r>
          </a:p>
          <a:p>
            <a:pPr lvl="0"/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41021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  <a:latin typeface="Arial Black" pitchFamily="34" charset="0"/>
              </a:rPr>
              <a:t>2</a:t>
            </a:r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t2.gstatic.com/images?q=tbn:ANd9GcQc23f2HlHSEbIOyZqbr5--qYthjqbzRQ7uguNjfAilCSaTVww1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3" y="4800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H8AzAMBIgACEQEDEQH/xAAcAAACAwEBAQEAAAAAAAAAAAADBQIEBgcBAAj/xAA4EAACAQMDAgQEBAYCAgMBAAABAgMABBEFEiExQRMiUWEGFHGBMpGh8BUjQrHB0QcWUuFDYvEz/8QAGQEAAwEBAQAAAAAAAAAAAAAAAQIDBAAF/8QAJREAAwACAwABBAIDAAAAAAAAAAECAxESITFRBEFhcRMiMkKB/9oADAMBAAIRAxEAPwB8fgnTM/8A9CPvU/8Ap2nqh2zMD9aufMtnk/aoPO5HpWSmqXZoXXgmvvgaymXJuT+dKpvgi2VTtuiQPWtNNL5DzzS5i5OMk5pEl9h9mYl+FUXhZsmqcnwueoc1sBbXDnyxNye/74on8NYYaVnceicAfWrSsleCOsa9OfT/AAY1y+1HJPpTX4d+C5dPuhLI+F7+uK3sGnbl2JGev4sdMVbhtVVHKHxmV8E/+OavOOl6yNZJfiEZ+G7WZ1mmiidhyC0ecH70ztrGCFhDGWXJyqIgC5xTK08Sdpd0XhgH+Wzcg+9AGY7lkctM75IPQAf6puKQnJszmo28tpOwkG5M+Vwc5HofegR7WYMjbWByCpwRWju7eKTMMmPCdeQuNpJ6c1lb6xutJlzJ/MgPKyr6e/pWDNg1W5CmP/4lc3NjNY6gvjxSxlN6eV+R0PrS21+HPhhbNFl0ciVhkttzk9+9Csr7IGTn0IpnDdIOuMe1KvqciWmdpGfvfgn4amUmGC9iY91fj+9Jp/gCzTLW19cK3pLFn+1b8yRkYGOa9ZYzjGPc7uprn9VYUcx1P4dvzbhBicou1POTgDsM9B7Vkp7C6s7jbdW8kR/+y8fnXeGgjI6jPpVG406NsnHI/fSuj6nXTQd7OK3I/ljFUa6vrfwxZXql2hCSj+uI7f06VkdT+Cr+3hNxZFbqIDLIg/mJ9R3rTiyzXgGZbNFGStDZSrYOQc4xRYzgGtM0Kyq+c1ODJcVJ181Et0AOaWmENI2BioiTFDlJLfShndXJ6RzP0S6nrmvM8VNmJHOBQiQF61kcmgDM3DUCwvbe5dFgljDRn+YvUkUVyKyt5HMt1Oi3AhmQFrcKeSOpH3rpfF7C1yWjZXkt0sPjWsayMRhY2O3PsPWi6Pb3MsMsuoOYDkMI42BPHvWO0T4mvCIVutrIzFVdx+/UVqU1SCNx81JGhI2h9/FbZyyzLWOkx4kgJ2BtpJLHgjj617DCsMckNuhAdwWJBbOeuBSyG7SVz4MsbkDKkHg1djk2Bs8MTl3znP8AqqbTEe0HaTbGkRxEGJEYHoOv0qMsQWQrDskfPOewx2rxJTJGjbNybiNuOc+tT27X8SXnHoOAfrXaAAlRDBhgjHODkZwfpVaaPylWVWVl5U4OR6Y7UxPhs3AUK/OVPNBnjDeXzgdtp28+9K5TDsyV/oO1PE0t3gZW5ibzAj79KXxx6t828MESylCMhgFPIrY3lqHYb2KEN5yOp9KNpVkP4wkwlzmBkx6nI/Pis9fTy2MqMddXOoaeAbuzlA/8owSKGuvIBlkkAPqK6BfaSbq75jYpHyMNtVh7+tVf4Pbja9zbCN+fL1APbFI/o0/GdzRlotVilxtcc9OasLdb+jcfWqfxN8LTG9afS3Qq6bnizsKH2ocOj6lFpvzR/EG27M/astfTVvWh9oYM4YGqE+6NxLE22RPMpHrQy91ArfMQMhU4P79KH8yrSGOSObPoEOamsdS/ADNdL0H4itJBPYRJcDHibEAKk98jsf8AFZDXf+Nru3DzaRJ48YGfCf8AEPoa2GjbrVpjOfl0cKVB6t7nFOROTh0dmLtnAFerjTqNv0Xkfny5tLi2kaO5hkidTyHXGKgvFd01LSrHWlO+GITY/ERzn0I7etYfX/g35IeKqnYe6r0pKrj6VUqvDC7c9q+2Cmk2kyJnY2aqG0nBx4ZNFXL8Zzil6juxkBUc8moM6beOarCZc5DDAHSqd5cSQoxjwHHIzwftUKeh3Sntli+vbW0w07EDrwpP9qyGvFL+9EtpIWQR7t4HH0pvE819bzxMCmVYAk+vqay+pw3GnyAPloGON4PCn0qSrsiszb0V7GB7l2McUiCE7pJFOAg6flniiX8kst40M7PDFE+GZkJPTjjvzTfRZ7Nrp45o0idkOyVQcD1B+uKUaveSfxuaUkORtBVW4Pufy/tVSypN7HMGvXVtcQyvEGLMqmQYHHGBithZfEVoADcs0Tt5TuXPQ45x0rnrpIdOabzExygltoClM8Z+/tVizSESytM7xuFyMHOWP4fqOv0ozdLwLia9OqR3fjOrxrE6EjayN2/zTOJ1lAIPmHUYx+tc0+H7i8tppFmSRLfbglAQF2kZbPT1rS295b3F27RrG1xEdvPlatEZ03pkawtdofvjO1Z9pXkhs4qvcT3qMotbfeSeJS4Ar63nZpAZ96LnzYwQftTCK4guQAoG1cjDAqcfQ9KrvZHwXGWZWczQkgjOQMgfevbGSOTVIDGThQ34TgcAEZ/femAXYpRG38bmVznj6fel9vbXMGqQXUa7UB8Nx22nvj16UKGRp3A2FlGWyOvek++3kuJIfGZpY2y6jjafvTxymRCW2nHA3Us1K3j8NtuItx3SPjlj0pkxdFZ7eFA7KiyZXPiEZP5/nQSkQQxJgRSYfA6Z7CrEUZjhaOz3FcHzOM8/TvVRFmt0JmnDtn8Ij2856UyfyDRG4tWYB5TsKqS6E8HHfA/tQnsLeST5iRAWTBy4JT7g1fubmG1s2lKhmXGV/qUd6BDPDdpuWXCOM4Zcg0jySnpjcGV0soCrzW6Fxuxknoc9vageeKODxoo/FMmPDQgg+/TrjFX5JI0DJ40eFxncpGfSqhuIXYsuCyHJOznv+80ecHKKKeo2Egu1udNkSJ02mTjyyIeu73GKnqsEV1btKwIiEZyOwXqMe9COtWST+H48asx82Mndj3pR8Qa/ZeAtjDtAI3AY4Ixxn9OKjkcNFomtmTv7MRTOi8kc4qhsq612zXUhmYl+Ax7Z/eK+eNXbOK8yv6s9BDvU9pjjd96O/lQg4P1+leXb3OoRwT3MjtJEFXO7IIHQe3TpS43Ms0/zM8uZMhumfyp1pzRahp91NbyLvGCcDByD3FNXbPNzJplW9uvlLLwEOJXXeeegFZKWFrlw7NlictnnNPJj4t7Jlh5gQeOuDSY7Y7ncuRufHPQgU0IgizHFF4qrM6p0yTkcfWvbnS4IozNEd4YeUb92Bz+tQkVGuohI+0ONpOccd6aXtgYwLm2YgbMMw5P1rVj7KQK1Z4H+Uzv2kCMld7Zxg1orLTLKDQknuvCFztZiXbLE7jgKPv0pfaabc2ey68Npp5CHZ2HOB6Zo1/DFqjNPEHgw22QOxzkdqTJjc9mmKT6Y80C4Fxb3Gk3iyB3R2RoQSqqcEdOeD0+4pVLMLO9tQY3inG7euOV474/Kq9nE2mTRG5IVfEKguT5wRnPsBjmiiWXVDczCIwpFOEcZzz/T+oNSqmy0LTH+g/EMdyz29y+HXK7W4O7sB7f5BrT28kMQYwRwruOWyMZ+tc10y4aGa6W6j3XCESjbnDdeOe+RmtCl9DeiV7TEkoTlWyFUDHXPfjrTzmqX+BcmKKNfBcsrNIecgbRuzVcSah8/nCNFvAVFPJ54JpPfa0dM0y3kmtC9w4xtjcADjJyfX2ok3xC3yKT2UJYzpiIFs5b09utXeZaILC/sa7UNJTUHtZ8kSQHcpLV7PaO7eeRs4yRuAqeg2t5b6ZF85OZbrZlz/Tn2qjrmr2mlwSzXVwBjBYZ9T2FV5pLbJcW3pHpTaylHC4465bFJNZ1RdPhkkDlpefDTOct2/wDdL/8AsL31jLNbRbWHl2nls+oPpWINxLcmUM5kZAScnHPXFQy5n4i+LCvWaDS5L+4sZNVvLiN3uUYmNP6VHbjuaJa6qbfUjbPkqmMFhjr3+tKrXULa1+H7YMXdzK2EQAADIyf8VG1u5NQvzcIPMzYwP6R70q7ZzfybOe5DJI5BZsZ3Meg+1Z+5uZWk328gCBdrAD19c9Kcwyx28Ss7hRjuelJNdmRpfmYH2o3lZgO/0pbQ8MWXXiHUI1Rk+XkOCq4yPXpVebw7y5RxsTcpjV3bA3e/0waJZHYQslzCqSkBpV/pHcg0C7CWUER06dYzKTIjy4yiHq31x0780qKMoJwjK+BuJ6DHtUfHlj8vX3oZIJ3I5ZTyM9a+3jvUaXY6YxII6U5+FGiNzPabAsk8eFk/uD7H/FJhINp9D0qVtcG3nSeI4kiYOv1FORuVS0P9R0B0LvDOGnRd/hgc7emT6f5xWW1CKfOxmYRdQmOM1fbUnS+F9FLIJif5qM2Vcd1PqP7VdGoaXdFotsiMBu2uoH2BzzTa+DM8VIWaZp66ioSRwpi8xYdRjuBRR86byWKyZSsYzGJWwV55Ge4NXNNl0eOTx1uHkA4MSRNuz6UbS5LDWJ5WhV7WaNiNkpGcZwOP8U8Jp7F4tEtKu7lzNHc2zWslu4wAS4cdeG9KYm5AZzFbKUdeDkZ+mKikUyTkSWxMAyQYjn7fs0x09LO9tpIZIDCsB8ryHjac8fXg/atSaYRVflLqGBZdq3GFKiQYLL2I980CPRr2CMrPNFs+Z8UKq5KrnIwf31xV+4+H0ngime4hmgbdsmVsbecqM56+4FKNZ1Ce3vBGspLLhSmchu3elqJfo83S8Pbm11EW0s9vFC9oZA5YEBuFPBH5nPWhTQXFlNLNbeE1mYlZ8y9c919T09+K0GntDeWknzF1tZsKWyFwMd8fvmkcskFq8KWzxyPA52RMdwOCcY+9ZbxuP0acdq+g+myXFxFNp9y5lgRFJaVSsh46Dp+Yp1/x9psf8Vui2XS3YbARlVc9fv8A7pdA9z/DYYrpJI9QvLhtpI/Ccg5OewzWy0Ows9FiIg/miMNJNKVOHkPp6dabHPfJ/YTI/wDVDvWNQGnaZcXE0mCo8uOvsK5h8RFtQt4rm6dMyMqjaeCM9/en/wATaybuCWIRN5SFCr/esbeNNFFBiJ+TkM/fPUjNLV86DMcJLkgTSbKVLE5TaMuOnHvSqytXa3knjISJwR5hkls8k0ytLeXU7AITIsUbF34xjPbNV7x2j0lbWwVTOTuUD/4x2yfrTKXR3JIyOu3rW0K2Eb7TGD4m3jk8kZ/IY9qjper3ulKRIgmWXAG8nKj617Zac5uzJdRmeQk+UDO5vT3rY6Npnz2ngTwJA3ieVXjBYcHp3zx6960TBC2m9gJNchaAGZJST+JkQuB9QOfWq0vxTpny5VJombGVxGck57elSnMltdPaLKlwr52vCOoHXP6Unb4bsLaGUzzSGUufD2n8A7cd6lcSgfzcUHE0ctsrbiWHP8tsDI9/pQNTnSVEkjaV/MVJYYGB0GO1RNvJa2zowyME56CgBGFnOhOERo5F9925SP0B/Kk9kpjt09kYJtpz+dMFtUnHiRTKoP8AST0NKcAny0QB8fiP50nX3ND/AANN5CqaGz46GvGOBgjIoLPhsKOPem1siEeTIbmgeOY3DAAn371IHdnPeq0xG4Vw/wBhhaTqt28ysIioDLtGcEdMjvVnVtSF9eC7jh8FGXlQMMr4weR3/wAUhmeSECaM4YMP9020DULG68W11BmWSRPLJt3YYdPt+tN4hR7ZfFVzBZCK4jMkoUDeThSvfnHXgfWrkHxMJLGd1tQyq/I8UYYY7cc/SlWp6bbx2UccVzI0rnBgkfLo23gADt/6o1vMlrZSWEkSSLlPEdWwFI5ZgPXjb70HTXgP45b8NppM0EWhyPIjC2dd3hsc7H5yB+RpJqWjwataSXcMbSSMxUsuFePpgYP76U+8e1l061aAfyWTYgXB8J+2T98Z96+ntngtJI4YBMsnMis3MxOAx9gFHX1rRvaJa4swN/pV1pccUV9LMg4wwbAb3yKhfW1nfC8kuHaAxxAxTGXAHtWo1bSGvdMuZmnkfwslLbIbwueUyeuM9a5/8Rt4GkQwrJ5zN58d+Oh+lBh0aD4Qv21G4kku7m7nu4mWGKaU5UK5OAB2J285refEEs9tZrawQ3GxI8FocZc+uD2zmuef8SanL/FZtPCKUkjMgkPVW4FdYmPzIWIsQgH4ieR1z/8AlCuTWkcmjKWfiHTt1zu3Hn+Z1H1x0rO6+FvrmGTUrsRJGqxRhW/F7Y+9bDXNMWziYw3iL5Ax8V8DaT15+nbNZjTBBexveXFndtBuZWnzuc46/sVNYx3aCWeJIREreHGRyg/q+/eoXdpPCqm2iZnMgTKEdDz3zxxTRLZ1aI2bRiEcCOZScjttP07UO+1O1s45p7qG5VbddxaJsgj6A9Oe9aJuV0Z6rsHJY3Vxa+Hbw+BMZCkbgYC56sD9M1FdQs9GdUubos1skiiKLzFnbnJ/TrSi31PU9Qunngvrm3sC2VQEJkcdTyf1qpc2MXzO75hcHuOSf91G86Xgjsp6BHPNcNPcquFycjy/eiz3KXuogQnMKnzMR3/1V6K0JdVjmUZ6r/uirBZ6cvh3EeFBG1iud7E9z6Vl26Z0w8ngsnhlDtKdhi8TKgnt9KXTYCkDq39uD/enN3cwm0uo/DJmaRfCkOQqKAc4+vFZ+eVGZfDZjx5s+vt7YxVddG6J4zoljHNfbh2oYJJ61IpnoaVlC7M+QBQBjdzk/fpU5Bkn2FfQAbjkcUUSIZO0gcHGaEy7wTnFHmwGO3pQkI5DVyfY+gMqbomHoM/WqvhMjh0JDLyCO1MJA8QLoMg9+uK8jt5biWKO1TfJKwAUdyabwAzs9Sgj0mGOeVFvXfh0XdtTHf3yBxTmbST4S3llKq2NyyQyYKlxIOSw44HXn9Kx99YXFnKYruCSKUf0uuPvTHRNZnt4ZrJ1jkidclZvw8dD1BBz6UuhjYSaZdaZdWUFndSTxllaFmGcE43AjscHn7Uw1r4p8C8aygi8SOP8TRttbjsB9s0v0bU55pYIwYY5wCkW6PAw3b27U0t/hWwXXLr+LXbieRglvLCw4IGc4x1ppvXQtz8n2npdXMEty0fhWdzhwnO/ju3vjrXNv+SHEWsrbLGUUKJBnoc8cflXRja6haT6hFPdZcHaqgn+aCchl54z09sGuW/8gzGb4kdSu3wYUj2+hxuP6tTzW3olS0uhl/xIzf8AbUQfge3kz9sf7rqwuN+q7ER9n4JnKkKQP/E+uODXCfhW8vbLXbR9NaNLmV1gR3XIXeQucfev0FfpHp6/zJpJFTb5TyW9T7Zpqeu9ktNvSA6zquiWkSDUCsiowEURTc2cdQtLdQuLaTSzHA4g3KWEM42HbnJx2z2pdqmtW1tdm5kRA/RQ6+nbI6fWowauNQlkXUIWgkQbkjxkup7g9/p1qTzV/wAOyTchH1KGLTrKC3meXa2CJUIZRj/FDmileaWIIJElTBGeCpqlJ8RW9tIBZ2HmVsguoOT781QvNZupx4xXwy2dyhsZH+Kl/JzZnadvYwj0hbLSmxODJGQRFxhl/wB80suLWK3h8YlllkfAXGFH75r60uQ2xpG2NjLLsDD8yfSgPc3E14QWjECnyhRjr070Gm+isYG2S1W4+RtFlijfO8Z29cUN3N3ZiVt4B2kK/QMDnmlvxHIwEkLFlkZ97YPHbGPSqL37PbpHGuzH9WapEcUa4lQtFvV7uPeyqBgklcHlfb6UqTrmoMWySeSTkmpoDThb2FVsferMf4aAIWYBh3FFG7GMGlYUXGXO4EYOKAqZbPYVoLixW5tPnbY5iztOeGVvQ0oaIodp7mjkhx+hJpUVtpwT2xUSuCfpVnH4/wB+tQEZw2T2qWyqIrLt/GuUxyB3ptofg2svzAs0uG3Zj8RyoT1xjv8AWk7Dyjii2lw8Lkxk5PB9DVJyfIKj4NJ8SapbarEzXFtdtMV2q29QF/3zWINvIpw6n1zTnx/FBU5XPJwePyoMkW3y7tymnffaFS16N/hDXrOx8S2163e4tZMNFcIP5kDY6+pXp6ke9anRdXt9Zs7iNVtzKgKGboQc+Vsd+xz61z/w4lTEkRAIyCD/AIoljJNYkz2Exid1wSKm/wAj6TOrLYqsbzPJ8ycKBNu3MfYjNcI+JJlu9evp0berynDYxkDj/Fbf/supLo91ZhI1LoQJUO0rngnH0rEpYngEjk4Pt2/vTJpdk+LJfC0gtfiPSbmTASO7jLMT0XcMn8s13bWvEaDc7hfGB8OTBOef/VcMgs9k0YHTeDj8v912zXlmjCtEgcZAYEgYz1I9KTI00NE6Zk9ZtUlnjjKFnc4OPQ0h1SCS1l3YcqEypz5hzgAH6elaDVFlEvjRkOcEFXJwMDrSaRtp8O5Z2j3nODnaxBOP7U06DRb0zVAs7XNzbRl0Tavmxk+p+tVpWEju8sjFOwB5P1r1l2ytEqLHghMkZ68/vmvb28s4pDmMKp5EaKe3fJNFQt7ROZmP2BgUySi3G+VgpCI3RfuPr+tDv7lLElFZHmDZ4GQv19ar3OrTFTBbgQw8ghep+p60uILL6kHimehttkL3fK7SSMWduST70KFeOattHuUEcjHevYYcDJAFLvZ2ivs3Coqh5XvVsoUwcDrUra3e8u1igXLu2Bzij2Ho9gjbaiKCScAAdSa2enfCdh8qratcNHcv5tiH8I7Z968jsbT4Ysvn70eNcjhABxu9B/ushqGpXOoXb3MzHLdFDYCj0FUfGF/bsl3f+PSP/9k="/>
          <p:cNvSpPr>
            <a:spLocks noChangeAspect="1" noChangeArrowheads="1"/>
          </p:cNvSpPr>
          <p:nvPr/>
        </p:nvSpPr>
        <p:spPr bwMode="auto">
          <a:xfrm>
            <a:off x="0" y="-525463"/>
            <a:ext cx="17621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H8AzAMBIgACEQEDEQH/xAAcAAACAwEBAQEAAAAAAAAAAAADBQIEBgcBAAj/xAA4EAACAQMDAgQEBAYCAgMBAAABAgMABBEFEiExQRMiUWEGFHGBMpGh8BUjQrHB0QcWUuFDYvEz/8QAGQEAAwEBAQAAAAAAAAAAAAAAAQIDBAAF/8QAJREAAwACAwABBAIDAAAAAAAAAAECAxESITFRBEFhcRMiMkKB/9oADAMBAAIRAxEAPwB8fgnTM/8A9CPvU/8Ap2nqh2zMD9aufMtnk/aoPO5HpWSmqXZoXXgmvvgaymXJuT+dKpvgi2VTtuiQPWtNNL5DzzS5i5OMk5pEl9h9mYl+FUXhZsmqcnwueoc1sBbXDnyxNye/74on8NYYaVnceicAfWrSsleCOsa9OfT/AAY1y+1HJPpTX4d+C5dPuhLI+F7+uK3sGnbl2JGev4sdMVbhtVVHKHxmV8E/+OavOOl6yNZJfiEZ+G7WZ1mmiidhyC0ecH70ztrGCFhDGWXJyqIgC5xTK08Sdpd0XhgH+Wzcg+9AGY7lkctM75IPQAf6puKQnJszmo28tpOwkG5M+Vwc5HofegR7WYMjbWByCpwRWju7eKTMMmPCdeQuNpJ6c1lb6xutJlzJ/MgPKyr6e/pWDNg1W5CmP/4lc3NjNY6gvjxSxlN6eV+R0PrS21+HPhhbNFl0ciVhkttzk9+9Csr7IGTn0IpnDdIOuMe1KvqciWmdpGfvfgn4amUmGC9iY91fj+9Jp/gCzTLW19cK3pLFn+1b8yRkYGOa9ZYzjGPc7uprn9VYUcx1P4dvzbhBicou1POTgDsM9B7Vkp7C6s7jbdW8kR/+y8fnXeGgjI6jPpVG406NsnHI/fSuj6nXTQd7OK3I/ljFUa6vrfwxZXql2hCSj+uI7f06VkdT+Cr+3hNxZFbqIDLIg/mJ9R3rTiyzXgGZbNFGStDZSrYOQc4xRYzgGtM0Kyq+c1ODJcVJ181Et0AOaWmENI2BioiTFDlJLfShndXJ6RzP0S6nrmvM8VNmJHOBQiQF61kcmgDM3DUCwvbe5dFgljDRn+YvUkUVyKyt5HMt1Oi3AhmQFrcKeSOpH3rpfF7C1yWjZXkt0sPjWsayMRhY2O3PsPWi6Pb3MsMsuoOYDkMI42BPHvWO0T4mvCIVutrIzFVdx+/UVqU1SCNx81JGhI2h9/FbZyyzLWOkx4kgJ2BtpJLHgjj617DCsMckNuhAdwWJBbOeuBSyG7SVz4MsbkDKkHg1djk2Bs8MTl3znP8AqqbTEe0HaTbGkRxEGJEYHoOv0qMsQWQrDskfPOewx2rxJTJGjbNybiNuOc+tT27X8SXnHoOAfrXaAAlRDBhgjHODkZwfpVaaPylWVWVl5U4OR6Y7UxPhs3AUK/OVPNBnjDeXzgdtp28+9K5TDsyV/oO1PE0t3gZW5ibzAj79KXxx6t828MESylCMhgFPIrY3lqHYb2KEN5yOp9KNpVkP4wkwlzmBkx6nI/Pis9fTy2MqMddXOoaeAbuzlA/8owSKGuvIBlkkAPqK6BfaSbq75jYpHyMNtVh7+tVf4Pbja9zbCN+fL1APbFI/o0/GdzRlotVilxtcc9OasLdb+jcfWqfxN8LTG9afS3Qq6bnizsKH2ocOj6lFpvzR/EG27M/astfTVvWh9oYM4YGqE+6NxLE22RPMpHrQy91ArfMQMhU4P79KH8yrSGOSObPoEOamsdS/ADNdL0H4itJBPYRJcDHibEAKk98jsf8AFZDXf+Nru3DzaRJ48YGfCf8AEPoa2GjbrVpjOfl0cKVB6t7nFOROTh0dmLtnAFerjTqNv0Xkfny5tLi2kaO5hkidTyHXGKgvFd01LSrHWlO+GITY/ERzn0I7etYfX/g35IeKqnYe6r0pKrj6VUqvDC7c9q+2Cmk2kyJnY2aqG0nBx4ZNFXL8Zzil6juxkBUc8moM6beOarCZc5DDAHSqd5cSQoxjwHHIzwftUKeh3Sntli+vbW0w07EDrwpP9qyGvFL+9EtpIWQR7t4HH0pvE819bzxMCmVYAk+vqay+pw3GnyAPloGON4PCn0qSrsiszb0V7GB7l2McUiCE7pJFOAg6flniiX8kst40M7PDFE+GZkJPTjjvzTfRZ7Nrp45o0idkOyVQcD1B+uKUaveSfxuaUkORtBVW4Pufy/tVSypN7HMGvXVtcQyvEGLMqmQYHHGBithZfEVoADcs0Tt5TuXPQ45x0rnrpIdOabzExygltoClM8Z+/tVizSESytM7xuFyMHOWP4fqOv0ozdLwLia9OqR3fjOrxrE6EjayN2/zTOJ1lAIPmHUYx+tc0+H7i8tppFmSRLfbglAQF2kZbPT1rS295b3F27RrG1xEdvPlatEZ03pkawtdofvjO1Z9pXkhs4qvcT3qMotbfeSeJS4Ar63nZpAZ96LnzYwQftTCK4guQAoG1cjDAqcfQ9KrvZHwXGWZWczQkgjOQMgfevbGSOTVIDGThQ34TgcAEZ/femAXYpRG38bmVznj6fel9vbXMGqQXUa7UB8Nx22nvj16UKGRp3A2FlGWyOvek++3kuJIfGZpY2y6jjafvTxymRCW2nHA3Us1K3j8NtuItx3SPjlj0pkxdFZ7eFA7KiyZXPiEZP5/nQSkQQxJgRSYfA6Z7CrEUZjhaOz3FcHzOM8/TvVRFmt0JmnDtn8Ij2856UyfyDRG4tWYB5TsKqS6E8HHfA/tQnsLeST5iRAWTBy4JT7g1fubmG1s2lKhmXGV/qUd6BDPDdpuWXCOM4Zcg0jySnpjcGV0soCrzW6Fxuxknoc9vageeKODxoo/FMmPDQgg+/TrjFX5JI0DJ40eFxncpGfSqhuIXYsuCyHJOznv+80ecHKKKeo2Egu1udNkSJ02mTjyyIeu73GKnqsEV1btKwIiEZyOwXqMe9COtWST+H48asx82Mndj3pR8Qa/ZeAtjDtAI3AY4Ixxn9OKjkcNFomtmTv7MRTOi8kc4qhsq612zXUhmYl+Ax7Z/eK+eNXbOK8yv6s9BDvU9pjjd96O/lQg4P1+leXb3OoRwT3MjtJEFXO7IIHQe3TpS43Ms0/zM8uZMhumfyp1pzRahp91NbyLvGCcDByD3FNXbPNzJplW9uvlLLwEOJXXeeegFZKWFrlw7NlictnnNPJj4t7Jlh5gQeOuDSY7Y7ncuRufHPQgU0IgizHFF4qrM6p0yTkcfWvbnS4IozNEd4YeUb92Bz+tQkVGuohI+0ONpOccd6aXtgYwLm2YgbMMw5P1rVj7KQK1Z4H+Uzv2kCMld7Zxg1orLTLKDQknuvCFztZiXbLE7jgKPv0pfaabc2ey68Npp5CHZ2HOB6Zo1/DFqjNPEHgw22QOxzkdqTJjc9mmKT6Y80C4Fxb3Gk3iyB3R2RoQSqqcEdOeD0+4pVLMLO9tQY3inG7euOV474/Kq9nE2mTRG5IVfEKguT5wRnPsBjmiiWXVDczCIwpFOEcZzz/T+oNSqmy0LTH+g/EMdyz29y+HXK7W4O7sB7f5BrT28kMQYwRwruOWyMZ+tc10y4aGa6W6j3XCESjbnDdeOe+RmtCl9DeiV7TEkoTlWyFUDHXPfjrTzmqX+BcmKKNfBcsrNIecgbRuzVcSah8/nCNFvAVFPJ54JpPfa0dM0y3kmtC9w4xtjcADjJyfX2ok3xC3yKT2UJYzpiIFs5b09utXeZaILC/sa7UNJTUHtZ8kSQHcpLV7PaO7eeRs4yRuAqeg2t5b6ZF85OZbrZlz/Tn2qjrmr2mlwSzXVwBjBYZ9T2FV5pLbJcW3pHpTaylHC4465bFJNZ1RdPhkkDlpefDTOct2/wDdL/8AsL31jLNbRbWHl2nls+oPpWINxLcmUM5kZAScnHPXFQy5n4i+LCvWaDS5L+4sZNVvLiN3uUYmNP6VHbjuaJa6qbfUjbPkqmMFhjr3+tKrXULa1+H7YMXdzK2EQAADIyf8VG1u5NQvzcIPMzYwP6R70q7ZzfybOe5DJI5BZsZ3Meg+1Z+5uZWk328gCBdrAD19c9Kcwyx28Ss7hRjuelJNdmRpfmYH2o3lZgO/0pbQ8MWXXiHUI1Rk+XkOCq4yPXpVebw7y5RxsTcpjV3bA3e/0waJZHYQslzCqSkBpV/pHcg0C7CWUER06dYzKTIjy4yiHq31x0780qKMoJwjK+BuJ6DHtUfHlj8vX3oZIJ3I5ZTyM9a+3jvUaXY6YxII6U5+FGiNzPabAsk8eFk/uD7H/FJhINp9D0qVtcG3nSeI4kiYOv1FORuVS0P9R0B0LvDOGnRd/hgc7emT6f5xWW1CKfOxmYRdQmOM1fbUnS+F9FLIJif5qM2Vcd1PqP7VdGoaXdFotsiMBu2uoH2BzzTa+DM8VIWaZp66ioSRwpi8xYdRjuBRR86byWKyZSsYzGJWwV55Ge4NXNNl0eOTx1uHkA4MSRNuz6UbS5LDWJ5WhV7WaNiNkpGcZwOP8U8Jp7F4tEtKu7lzNHc2zWslu4wAS4cdeG9KYm5AZzFbKUdeDkZ+mKikUyTkSWxMAyQYjn7fs0x09LO9tpIZIDCsB8ryHjac8fXg/atSaYRVflLqGBZdq3GFKiQYLL2I980CPRr2CMrPNFs+Z8UKq5KrnIwf31xV+4+H0ngime4hmgbdsmVsbecqM56+4FKNZ1Ce3vBGspLLhSmchu3elqJfo83S8Pbm11EW0s9vFC9oZA5YEBuFPBH5nPWhTQXFlNLNbeE1mYlZ8y9c919T09+K0GntDeWknzF1tZsKWyFwMd8fvmkcskFq8KWzxyPA52RMdwOCcY+9ZbxuP0acdq+g+myXFxFNp9y5lgRFJaVSsh46Dp+Yp1/x9psf8Vui2XS3YbARlVc9fv8A7pdA9z/DYYrpJI9QvLhtpI/Ccg5OewzWy0Ows9FiIg/miMNJNKVOHkPp6dabHPfJ/YTI/wDVDvWNQGnaZcXE0mCo8uOvsK5h8RFtQt4rm6dMyMqjaeCM9/en/wATaybuCWIRN5SFCr/esbeNNFFBiJ+TkM/fPUjNLV86DMcJLkgTSbKVLE5TaMuOnHvSqytXa3knjISJwR5hkls8k0ytLeXU7AITIsUbF34xjPbNV7x2j0lbWwVTOTuUD/4x2yfrTKXR3JIyOu3rW0K2Eb7TGD4m3jk8kZ/IY9qjper3ulKRIgmWXAG8nKj617Zac5uzJdRmeQk+UDO5vT3rY6Npnz2ngTwJA3ieVXjBYcHp3zx6960TBC2m9gJNchaAGZJST+JkQuB9QOfWq0vxTpny5VJombGVxGck57elSnMltdPaLKlwr52vCOoHXP6Unb4bsLaGUzzSGUufD2n8A7cd6lcSgfzcUHE0ctsrbiWHP8tsDI9/pQNTnSVEkjaV/MVJYYGB0GO1RNvJa2zowyME56CgBGFnOhOERo5F9925SP0B/Kk9kpjt09kYJtpz+dMFtUnHiRTKoP8AST0NKcAny0QB8fiP50nX3ND/AANN5CqaGz46GvGOBgjIoLPhsKOPem1siEeTIbmgeOY3DAAn371IHdnPeq0xG4Vw/wBhhaTqt28ysIioDLtGcEdMjvVnVtSF9eC7jh8FGXlQMMr4weR3/wAUhmeSECaM4YMP9020DULG68W11BmWSRPLJt3YYdPt+tN4hR7ZfFVzBZCK4jMkoUDeThSvfnHXgfWrkHxMJLGd1tQyq/I8UYYY7cc/SlWp6bbx2UccVzI0rnBgkfLo23gADt/6o1vMlrZSWEkSSLlPEdWwFI5ZgPXjb70HTXgP45b8NppM0EWhyPIjC2dd3hsc7H5yB+RpJqWjwataSXcMbSSMxUsuFePpgYP76U+8e1l061aAfyWTYgXB8J+2T98Z96+ntngtJI4YBMsnMis3MxOAx9gFHX1rRvaJa4swN/pV1pccUV9LMg4wwbAb3yKhfW1nfC8kuHaAxxAxTGXAHtWo1bSGvdMuZmnkfwslLbIbwueUyeuM9a5/8Rt4GkQwrJ5zN58d+Oh+lBh0aD4Qv21G4kku7m7nu4mWGKaU5UK5OAB2J285refEEs9tZrawQ3GxI8FocZc+uD2zmuef8SanL/FZtPCKUkjMgkPVW4FdYmPzIWIsQgH4ieR1z/8AlCuTWkcmjKWfiHTt1zu3Hn+Z1H1x0rO6+FvrmGTUrsRJGqxRhW/F7Y+9bDXNMWziYw3iL5Ax8V8DaT15+nbNZjTBBexveXFndtBuZWnzuc46/sVNYx3aCWeJIREreHGRyg/q+/eoXdpPCqm2iZnMgTKEdDz3zxxTRLZ1aI2bRiEcCOZScjttP07UO+1O1s45p7qG5VbddxaJsgj6A9Oe9aJuV0Z6rsHJY3Vxa+Hbw+BMZCkbgYC56sD9M1FdQs9GdUubos1skiiKLzFnbnJ/TrSi31PU9Qunngvrm3sC2VQEJkcdTyf1qpc2MXzO75hcHuOSf91G86Xgjsp6BHPNcNPcquFycjy/eiz3KXuogQnMKnzMR3/1V6K0JdVjmUZ6r/uirBZ6cvh3EeFBG1iud7E9z6Vl26Z0w8ngsnhlDtKdhi8TKgnt9KXTYCkDq39uD/enN3cwm0uo/DJmaRfCkOQqKAc4+vFZ+eVGZfDZjx5s+vt7YxVddG6J4zoljHNfbh2oYJJ61IpnoaVlC7M+QBQBjdzk/fpU5Bkn2FfQAbjkcUUSIZO0gcHGaEy7wTnFHmwGO3pQkI5DVyfY+gMqbomHoM/WqvhMjh0JDLyCO1MJA8QLoMg9+uK8jt5biWKO1TfJKwAUdyabwAzs9Sgj0mGOeVFvXfh0XdtTHf3yBxTmbST4S3llKq2NyyQyYKlxIOSw44HXn9Kx99YXFnKYruCSKUf0uuPvTHRNZnt4ZrJ1jkidclZvw8dD1BBz6UuhjYSaZdaZdWUFndSTxllaFmGcE43AjscHn7Uw1r4p8C8aygi8SOP8TRttbjsB9s0v0bU55pYIwYY5wCkW6PAw3b27U0t/hWwXXLr+LXbieRglvLCw4IGc4x1ppvXQtz8n2npdXMEty0fhWdzhwnO/ju3vjrXNv+SHEWsrbLGUUKJBnoc8cflXRja6haT6hFPdZcHaqgn+aCchl54z09sGuW/8gzGb4kdSu3wYUj2+hxuP6tTzW3olS0uhl/xIzf8AbUQfge3kz9sf7rqwuN+q7ER9n4JnKkKQP/E+uODXCfhW8vbLXbR9NaNLmV1gR3XIXeQucfev0FfpHp6/zJpJFTb5TyW9T7Zpqeu9ktNvSA6zquiWkSDUCsiowEURTc2cdQtLdQuLaTSzHA4g3KWEM42HbnJx2z2pdqmtW1tdm5kRA/RQ6+nbI6fWowauNQlkXUIWgkQbkjxkup7g9/p1qTzV/wAOyTchH1KGLTrKC3meXa2CJUIZRj/FDmileaWIIJElTBGeCpqlJ8RW9tIBZ2HmVsguoOT781QvNZupx4xXwy2dyhsZH+Kl/JzZnadvYwj0hbLSmxODJGQRFxhl/wB80suLWK3h8YlllkfAXGFH75r60uQ2xpG2NjLLsDD8yfSgPc3E14QWjECnyhRjr070Gm+isYG2S1W4+RtFlijfO8Z29cUN3N3ZiVt4B2kK/QMDnmlvxHIwEkLFlkZ97YPHbGPSqL37PbpHGuzH9WapEcUa4lQtFvV7uPeyqBgklcHlfb6UqTrmoMWySeSTkmpoDThb2FVsferMf4aAIWYBh3FFG7GMGlYUXGXO4EYOKAqZbPYVoLixW5tPnbY5iztOeGVvQ0oaIodp7mjkhx+hJpUVtpwT2xUSuCfpVnH4/wB+tQEZw2T2qWyqIrLt/GuUxyB3ptofg2svzAs0uG3Zj8RyoT1xjv8AWk7Dyjii2lw8Lkxk5PB9DVJyfIKj4NJ8SapbarEzXFtdtMV2q29QF/3zWINvIpw6n1zTnx/FBU5XPJwePyoMkW3y7tymnffaFS16N/hDXrOx8S2163e4tZMNFcIP5kDY6+pXp6ke9anRdXt9Zs7iNVtzKgKGboQc+Vsd+xz61z/w4lTEkRAIyCD/AIoljJNYkz2Exid1wSKm/wAj6TOrLYqsbzPJ8ycKBNu3MfYjNcI+JJlu9evp0berynDYxkDj/Fbf/supLo91ZhI1LoQJUO0rngnH0rEpYngEjk4Pt2/vTJpdk+LJfC0gtfiPSbmTASO7jLMT0XcMn8s13bWvEaDc7hfGB8OTBOef/VcMgs9k0YHTeDj8v912zXlmjCtEgcZAYEgYz1I9KTI00NE6Zk9ZtUlnjjKFnc4OPQ0h1SCS1l3YcqEypz5hzgAH6elaDVFlEvjRkOcEFXJwMDrSaRtp8O5Z2j3nODnaxBOP7U06DRb0zVAs7XNzbRl0Tavmxk+p+tVpWEju8sjFOwB5P1r1l2ytEqLHghMkZ68/vmvb28s4pDmMKp5EaKe3fJNFQt7ROZmP2BgUySi3G+VgpCI3RfuPr+tDv7lLElFZHmDZ4GQv19ar3OrTFTBbgQw8ghep+p60uILL6kHimehttkL3fK7SSMWduST70KFeOattHuUEcjHevYYcDJAFLvZ2ivs3Coqh5XvVsoUwcDrUra3e8u1igXLu2Bzij2Ho9gjbaiKCScAAdSa2enfCdh8qratcNHcv5tiH8I7Z968jsbT4Ysvn70eNcjhABxu9B/ushqGpXOoXb3MzHLdFDYCj0FUfGF/bsl3f+PSP/9k="/>
          <p:cNvSpPr>
            <a:spLocks noChangeAspect="1" noChangeArrowheads="1"/>
          </p:cNvSpPr>
          <p:nvPr/>
        </p:nvSpPr>
        <p:spPr bwMode="auto">
          <a:xfrm>
            <a:off x="152400" y="-373063"/>
            <a:ext cx="17621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professortashman.files.wordpress.com/2007/10/tuna1.jpg?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767912"/>
            <a:ext cx="5767579" cy="35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259" y="691938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cuchara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1979261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spoon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20.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missmarant.free.fr/didapages/recipes/tablesp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0124"/>
            <a:ext cx="5531939" cy="55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018" y="170873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tenedor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2400" y="1828800"/>
            <a:ext cx="1192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fork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21.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globalgranary.org/wp-content/uploads/2012/10/table-fork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3887"/>
            <a:ext cx="5594113" cy="55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7159" y="438042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Un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vaso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1164" y="1715069"/>
            <a:ext cx="152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glass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22.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2.bp.blogspot.com/-Ry-9CinmA7g/TtQILZZ3AiI/AAAAAAAAAFE/Fx9kegYuuNI/s1600/Favor-Pint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533400"/>
            <a:ext cx="4452372" cy="72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401291"/>
            <a:ext cx="3423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Los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cereales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1676400"/>
            <a:ext cx="1782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cereal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23.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anutritionisteats.com/wp-content/uploads/2011/05/cereal_s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7160"/>
            <a:ext cx="5486400" cy="56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7900" y="230273"/>
            <a:ext cx="675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durazno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/ 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melocotón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600" y="1600200"/>
            <a:ext cx="1715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peach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34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24.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www.self.com/health/blogs/healthyself/peach_usda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1" y="961660"/>
            <a:ext cx="6315739" cy="56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184" y="170873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</a:t>
            </a:r>
            <a:r>
              <a:rPr lang="en-US" sz="36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manzana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0" y="1676399"/>
            <a:ext cx="157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apple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25.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t3.gstatic.com/images?q=tbn:ANd9GcSfTyYz-eP8MIa5WtacdZmZBpzBu2JJn2Gq2wq7JhAn-SuQysma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1371"/>
            <a:ext cx="6248400" cy="5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373996"/>
            <a:ext cx="2859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naranja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2134" y="1660478"/>
            <a:ext cx="193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orange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35496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26.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www.glutenfreestudentcookbook.co.uk/wp-content/uploads/2012/03/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34" y="107613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184" y="170873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pan tostado</a:t>
            </a:r>
          </a:p>
        </p:txBody>
      </p:sp>
      <p:sp>
        <p:nvSpPr>
          <p:cNvPr id="3" name="Rectangle 2"/>
          <p:cNvSpPr/>
          <p:nvPr/>
        </p:nvSpPr>
        <p:spPr>
          <a:xfrm>
            <a:off x="7352515" y="1391903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toast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27.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www.meandmydiabetes.com/wp-content/uploads/2011/08/to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84" y="1319796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2105" y="170873"/>
            <a:ext cx="4536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café con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leche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0579" y="949683"/>
            <a:ext cx="30864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Coffee with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milk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28.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www.glotoncubano.com/imagenes/comida%20cubana/recetas%20cubanas/cafe%20con%20le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4" y="21336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6704" y="170873"/>
            <a:ext cx="300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Los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huevos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0" y="1350959"/>
            <a:ext cx="1406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eggs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29.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://i-cdn.apartmenttherapy.com/uimages/kitchen/2008_03_26-EggFresh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1524000"/>
            <a:ext cx="7303484" cy="48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988" y="533400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ensalada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8115" y="490568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salad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3340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wAZgMBIgACEQEDEQH/xAAcAAACAwADAQAAAAAAAAAAAAAABQQGBwECAwj/xAA5EAACAQIEBAQDBgYBBQAAAAABAgMEEQAFEiEGEzFBIlFhcRQygQcjUmKRoRVCcoKxweEkM0Oi0v/EABkBAAIDAQAAAAAAAAAAAAAAAAMEAAIFAf/EACoRAAICAgEDAgYCAwAAAAAAAAECAAMEESESMUETYQUiUYGR8EKxFBUy/9oADAMBAAIRAxEAPwDa8GDBi0rDHBIAuSAMV7ini2g4eTQ9p6sgEQK1tIPQs1jpv2HU9hjKeJOK82zNVNdOY4JnslMPCGFvw/8A1c+gwxXjs6lzwo8zhbnQmsZlxlkFBdXr1ncGxWlUzaT6lbgfU4q0v2u5eJW5OUVhgBI+ImkREJ8gQWGMveoWoqYYQulQ15Jday6RZgBYjbcW6YsGXUpk4DqYZ41afUwiUrpLA/ItvbselvTAMh6aiAh6oJ7SvGpcx9qkPVsqYe9Tb/KYaUX2iZbOV+Io6qG4vrTTKvt4Tf8AbGLmukozER8UtRpGvnMHRlta/W3la1jvhvSn4heZqiMwA5iBTBIt+m9zf9h64ZSzAcckrLE2BPU18v18TdcuzbL8zQvQVkM1vmVW8S+hHUfXE7GAiZ451OtknHyiVTE4/pcf6vi15L9oNRlsiwZ0zz0wW5dh99GB3FtpAB1t4vc4JZhEL11t1LItoPBmgZ7nVPktIs0yyTSyNogp4heSZvJR/knYDc4TQ8SZpTEzZnQwSQGxZaJ2Z4R3uGA1gelj5A4jZeDV16Ztm0LfG1146aA7/DQAatJ7C9rse5IG9hjtmkzSVENHlyiSrn8ERABCech/Kt7nz2HUjCMLLdTTw1UEc9NKksMi6kdDcMPQ4MeWWUMWW0MNJAWKRrbU3zOSblj6kkn64MSSSsVbjnileH6MRU+9bMt0IXVyhe2ojzJ2A7n0BxYq6qhoaKerqWCQwRmSRj2AFzjFaZZeL+KKuoqncxxMDJAD45He+iFSLWCr1I3te25uDVBeXfsP3UqT4ihRmNdXzuqJLU6tTMz6nUkXJC9Ga17m/oNhvBq6ibKs8ZakrJVUwVIzYOSQSbEdAxuvva+LWuUw02fZX8EGWN43KBYjEeXEY9mU2sbs173sDbysrzQVVBmNcamjntU1IdHjdRe4AHfzFsKZeZbZtN/L9JSjKfDvFqgEjff3nvQUVXX8StmlZl0QhlVBJotp8I3ZjtY33+nthtX1k1ZXJR5dy2p4ySpiWw1WIIv5AE398LMqrnjKpTRVFTJM2j4J7nW9umk7XHW/S297YYPSVmWo05zOKnlMIneGmow4SK+7B3YXAPcLY4QAd+Yo7W5LFz3lRzaFxm0kdRE8RRQkWoDa25I8jcjY+WJkma00ucAs1PT6KKKJgDp8QvsLny/1gziAvmU1VnKx1NwtpREVVL9NSHdSegIuNrXx3yb+H5Zz46yhCIgZ4pZBZX9GH9xHqP2sV0NGadmen+vGJ0aI8+299pxRSUFXDLFX1NQSZ3XSlSVUWY2suw6DscSOHMp/jHEiUiyTSUkRMrpOCy3Q2WxJvu3X2IxPhzbKzStl0WStDBKLqr2CNb8IO/ruB3xYOAKGOhymavjhWI1bWiFh/wBsX0n23Zv78MYzuGIBOpn0ctHGe1FHQZMwzGUyrDT8qWfpI4IF1Fu7EDYdb2w44Wy7k038RqDE9ZWIGJia6RR9URD5AdT3Nz0sBlfEtXU57LWTZdLE9HlicxUv45HB3lW3UDceov8Aixcvsoz74yhbLZGAEac6mUncIT4k9la30YDth5UD1l1PbvNC2t6iOsa32mgYMGDA5SVP7TMwWh4b0G3/AFUyx7i+wBdr/RD+uMw4QtFXVHPRzrkgdkjcq2pkYNYje5DPYjuuLv8AbMWOTUg30kz9B35TW/3jMqkGOeeSeolikVC0Do2xi2uNPex636bEEYadR/hb94BzpppdblBzipy6oirKvL3RZYKM61n5wAHick31EDqTfY3xRM3pKl4EqZquSpnWWNIYnsv32sXBIbcgBuh298NqbOuI3oYpGho0Z7gvUkNfYC+nTdvqWHrhAayV6yPMazmVIZiDUSKulR18MQFlXa+2+2+Mixl8QdjJ3HeOOHpRSV8kla8EU0bRxnmykhISCdydxqcBW67WF8Wipmy+ahBFfRGaSKV6tKmUyhEO4Cayr6CR4bA/MbetIrJYRFR1oe9dWxGZ6rZvhIdbDwggi5t85BI1bWAOGorhy5K7S7VaGmip+ZrdUaUyDmqNyW2ALbsAGAPckrAC6MNUml6TIGdViw1s9O+XlJGCmTnaizXIspKhgilQ3ha23W1sLMqpszzWiSnBQvyrCPYuoH81yepG4PS9vfDGfl0kxaN6iVH1oSjGH4mRba2Zm8SgBgDpAN2CjocePDjNLXxx0biKnWMyBrPphQH5g7sTb9tv1HaOOIK5QF4j/M0jzcUWSxQL8ZJIAZUUqIVHzML2OrT09ffDDjPMDT0SZPlIKyGIKeWdJhh6XB7M24X2PliTQSpTwVfEtehhDRFKdXHjSAbk27M5tt/SOt8V+qzRqfLak13LNRWMGd13WK9tK3HW2wH/ADixPpV+5k36VfuZUY/4hSU6LRPGOevIWS5WQA7HwgWuADfe22LLwhKcr4roFp7iMVESWH4ZQYyP1Ab3wlPIjyd+ZC0RibRG/L5bO9gFZb9zt19e2GWVc1s6oUlKioMtJr0dNRlHT641fhIR6LQRzDWZ1+UV9U76eBN7wY5PXBhWXlS+0ygFbw5zGufhZlkIP4SCjX9LOT9MYxl8BWpaJ5Fm1R/ecxbupBKsL9hcbD3x9FZnRR5ll1VQT3EVTC0LEdQGBG3rvj50qUmoKusUllq2lFLVFRskqEgtb8w3GDFurGZAORz9pU1Gxwi9zxO1SalaWjhZ56ZaZ9POjCldNiASAel7dRh/RUfweXO1RNAY9Ydo2BZjdgTo0i1j4va+9rYVQZWlfkIqKWfMZpBKwrYWkQhYrdQreI323U7b7YdZXmFBn3Ko4A0LJG3w7uhAffxA367jt0xjNwNwObiWYr9LDcW1kMsL04y7liBlmpVmYfIElkKG1t/CemwwuiQulXlsESyVEfKlaOIBS6xSjfTfuszn+zDWvaOk10VVKI1llDRSxDW0c11AAUfMjWUGwJH1OIGb5r8VHFSXpNcciq0tLJoYAdevc7jYnr9MFUkkOBxIik6sUcdjJMUFJWUGUUySKsFHJW84rtyYmMcmq3fqyj81u4xaMpnyLMY6OCTKYqaaoiLxxcvbljVpuwtsVQmx+uKfSct6GaOeSam+InhSaqlT7w06HVYnu17777Bfcd/jIRRVmbyNIJ8yY0dOBc8uFRdwlug06YwR3wypAENwJfeLEqMyoKVqdedAkyySiIgkxgGxUfzWNjYbm21+mKBxIsj5gIsvvJSU0S1EX3l9W97ja5vYbXAGHlAZsvWJaWskVmDU6RczTEHZmvJpPcMZWH5Yh54WUcGXtmEbU803wyWUiWQOYkF+9r3vvvgGQwHzeYvkMFO/MmVGdZBNlIJZWnWNQujcykkgbd9xfz3x4fZ9SyVHEeVxvEY9VWZgm10ii1OP/cgfX0xCzaejnq6b+CCXnK5vI6KVUbhiWXY7WPva+Lp9kOXLNmVXmwDcqCBaalB3sreIse9yAp9mGNDBQV472jueJyhR9JqmOcGDA43DGVfanw8KfMBnVLAGhrAIqxb2DOLBD6EjYHzA88ariPXUcGYUc1HWRiSnmQo6HuDglT+mwaQz5xEtTBrSAqyzoY+dIdKqLglX7httx3xJemSDLKYa5YdBuJVH3mpiRYD8xY+3+H3E/DVRk9a1PUMCstxDUMmpJ0ubK46FwBv+o7gIZxNHEIJgViYeJXYlGHkJOqj+oel8XyPhZcC3GOwfEmdnZOWEW1t9P795GYNTl30yxXQIZXk1yRsDdGI7AHyuMP8AMZRm8lVmmSTQrJIdVTTSG5jc/M1hcne4vbSbDcG4xxwrVQURjGYTCJQSwlkXWoH4VcA2XtYke17Y6TTZUZPgcpjpI4mHMLTWIjQbFrdh5KNyf1xmMtlfyupiaWFR0kbiF6GlpaWW1LOs6urI88YQ31X+bp3PQ26YaUzVD5tBTrpmUjmQBSG5W9wD22dtVwTcgDts7m4dy2E1CSrBUywPEG56hgobcuqhlSwB32Yi3U4WU02XUlT8TlcksU5HhFPCWA8tS3KEeY2I7HfF1rc8KCT+YQjp7Tzlpp8yr2SUhVWpEC0rf+NVsO/Y2AHu3Y3POYARmSj5ZOq8bQtEyM+29vTfra2Or5xWT1EcrKiVJIZo4rSkEdh/KB6k/THWSCWUyzZhL4WN31Pcv/Wx6j8oAHbDmL8Itvbru4A/ftFuksdtIlNBqpgsxadFQJK6qTzbfyIO4J/Un9N04Oyl8m4fpqadQKl7y1Fjf7xjcj6bL7DFW4D4VkklizjNIOXElmo6ZxZr9pHXt+Ve3U72A0MYbzLU4qq/5H9x2tdDZnODBgwjCQwYMGJJI2YUNLmVJJSV0SzQSCzI37ex9cZ5nfAtfRu82UN8ZTDdYWa0y+gJsG+pB98aZgwenIsoO0M4yhu8wCeihjqCJoZaSoJsVIaByfba/wC+B6UnrUTf3hG/yuN4q6SmrYTFWU8M8Z6pKgYfocIpuBuHJGJXL+SSOkE8kYHsoaw/TGmnxVf5p+IE0nwZkS0IXpM48tMca/uFxxJSU9i1VJI69+dKdH1GwxrQ+z/h8AXiq2HkayX/AE2JtBwlw/QOJKbKqfmDpJKDK49mck4s3xSn+Kfmc9FvJmVZTldbmb8jKKCSRNvvNHLgT3cix/tufTF/4a4Gp8vkirc3dKyuTxIqgiGE/lB+Y/mb6AYuFh/rBhDIzrrh0ngfQQq1qs5wYMGEpeGDBgxJJ//Z"/>
          <p:cNvSpPr>
            <a:spLocks noChangeAspect="1" noChangeArrowheads="1"/>
          </p:cNvSpPr>
          <p:nvPr/>
        </p:nvSpPr>
        <p:spPr bwMode="auto">
          <a:xfrm>
            <a:off x="0" y="-419100"/>
            <a:ext cx="9715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QUExQWFBUWFxgXGBgYGBsaGBgaGBQYFRcXGhoeHSYeGBojHBQWHy8gIycpLCwsGB4xNTAqNSYrLCkBCQoKDgwOGg8PGiwkHyUtLCouLCwsLCksKSwsLCwsLCksLCwsLCwsLC8pLCwsLCwsLCwsLCwsLCwpLCwsLCwsLP/AABEIAMkA+gMBIgACEQEDEQH/xAAcAAABBQEBAQAAAAAAAAAAAAAGAAMEBQcCAQj/xABGEAACAAMFBAcFBgQEBAcAAAABAgADEQQFEiExBkFRYQcTInGBkaEyQlKxwRQjYtHh8DNygpIVQ1PxFiSiwghEg6Oyw9L/xAAaAQACAwEBAAAAAAAAAAAAAAACBAADBQEG/8QALxEAAgIBBAEDAgUEAwEAAAAAAQIAAxEEEiExQRNRYQUiFDJxobEjgZHwM9HhUv/aAAwDAQACEQMRAD8A3GFChRJIoUKFEkjVotKy1LOwVRqWIAHeTFYNr7GTT7VJr/Ov5xnnTTbX62RLqer6svTcWxFanjQAeZ4wVbO7G2WXIl1ky5jFFLM6hiSQCda0GcLWXbDjE6BmFlntKuuJGVl4qQR5jKHIqbJdUmUay5aSj+BQte8LQHxiVaLf1aMzKzBQTRBVjQVoF3mImoB74nSsmRzMmBQSSABqTkB4xkV9dMs6YStjk9WNOsmZn+3QesBd43laLSa2idMm8i2FB3CDa0CWrST3NvvTpFsEioe0IzD3Uq5/6ajzgatnTZKH8GzTpnNqIPrGTdZLT3lH8oqfOGZl6LuVm7zFJuPiXrpviaLaema2H2LNJT+dix9CvyisndKl5NpMkJ3ID8wYCGvE0qEWnGlfWGGvZuQ/pH5QPqMZZ6Kj2hwOka8T7VqUc1VR6YYiTuke8wcrSW5hV/KBIXi50bypCNsc+98oHc0L0RC6V0p3ov8Am175an6ROldMd4p7ay2/mlFfkREvYa5ZayUmOAWcVqQMhuA4RbX3cyzlbBquh4jgeK/KEjr9rbfGfeZ73KGxiQLJ08zR/Es0tv5GZfQ1+cEF3dN9jfKak2UeNA48wa+kZtZNj+umEAFFHtGuhrQqBDdv2VWTMYMSy+5nSo5nlpDQ1q5xmGTVNvldIVicKZc3rAdcINV5spowHhFrIv6zuKrOl+LAehzjFLiuqXKGNMVWGdTWm/KCwKhRXFesJo/w5gkN4086xS31FgTgZH+IszDPE01WBzGcdRn8jbRLAoW0BuqLABlFerqK0I+Hu0zgoXamTMs7T5DrOVQPZO8kAA7113iNCnUpYm+EORmXEKBuzbZqcpksrzU4h5ZHyBi9sluSauJGDDlu5Eag98HXfXb+Q5nAQY/ChQounYoUKFEkihQoUSSKFChRJIoUKPIkkznpqurHZpU4ZGW+E0+Fx/8ApV8zFx0f3t9ou+Q1c1HVtxqnZz7xhPjEHpS2ts0qzTLM5xzZqgBF1XMFXbhmK01PrAz0MXthefZidfvF7x2WHlhPgYR1IzyIYBHc1dVrCB8oSx2BUQuoyOIUzrpL2NZpb2qyrWYoq6Ae2Bqyj4wPPvjDptvmPxPfp+UfWg4GMH6Wdj/slo66XlJnE5UySZqV7jqPEboJMA9Rip88Eyj2R6P7VeBqCJckGhmHTmFA9o+NI1G5eiax2YhmxWhwP82hWvEJSnnWLro/kMl3WZXXAwTMEUObEgkbiQQYuZrfv6QnqrX2cHH6TufuntquOTOs7SurQI6UoFAAqMiKDKmsYDsb0e2i3zpqVEuVJcpMmMK9oEjCoHtNlXgK84+i7H7A8R5GkQrhuxJMtggpjmzJrc2mOWPkCB4Rp0ANg+4lHqMucGZy/wD4fpRHZtcxW49WtPLED6xRXp0JW6V/CeVaB34Hpxocj5xusNNa1B1JPIVi+z01H3HE4tlmeJmtzXRMs8lZUzMyxQ5UpnzizkyyDiXtDeN9N4IgytMiVaFwuM925hzFYD7yuKbZ3qvaXUGlPloY87qNKV/qIdw+PEVsUg5Mhzbu6uY7L/DmBWHJgCCPKkQ9pbtxghRmDl3Rd2K09crS29rUd8RrapM0gcR6AfWkKE4IcSuCV0N2afuoy/KCi4JqvWU1K1BB36gkfXzijtN29TPcA1U0PcSKkecdXLaFS2DEaBiKHcCRlXzMXgbmnZZbQ3WtolujmmI1qN1D2flA/c+yYsj9a884dAPZDHgc+13QTXleEszSS4piNKZ6GgyEVV5X4vWYhKJyohZqFR+FQOyeevMRKi/KA4EJXYAgGXGDIHj5+X5x5ZrU0oh0OFtKjfnofiEUTXzOIOAkVH+qX55A74bs8+d1ksuzEezpkBmSMhStSTSA9IodytgwcYmx3VbuulLMpSuo4EGhHmDEuBvYe3y3ksiuGZJj4lBzWpqK9/GCOseqpctWrH2l89hR4DHsWyRQoUKJJKbaHauRY1HWkliKqi5sefIczFZZL9tlooyy0s8s6Y6vMI44RhC+MBHSBLeVeRmOCynq3XgVWgKjuII8ecaHZLWsxFdDVWFQRzjK1OosDbRxOjmS5NpmAZsGPGlPlDV6Wme0l1ksiTCKK5BIXnTfHkdYYXW+zwTC6mKXxsTarOXnzwZ5qWLpV/EimKvOlBFNs1f5kWuVaAKAP2h+E5MPEHzj6ExcYCdvdhZU6TMnyZYWeoxHDljAzNVGRalaHXdnFiXZOGljPuGDD+XMDKGGYIBB4gioMOqc8vSA/onvGZPsADggS2KKx94DOg7q08oKZ9uocKZc/wAvziw7aF32H/2CoL9SUZROtPnES87olz1VZoDhWVxUaMjYlOvH6wyHbezecPSLQQQGzB0PPnHK9XS5wy4zDNTDkGOTLMeRiFaFIOfdFpEe3UCEnKmdYs1ekVqyV4xzARzmKxP92eIr65/WImz1s6ySp3kfofUGOZU41YIRQj9n1gYvXbCXdhwzMU1yMQlywMWHi25RUZE84X0eqDMqYPWPiHYhAMMrfPwgAak+gzMRpekC1w9JNnvBgihpc0AsEYg4lp2sJGrLSpHDMVgllTYW+ouwvG7rHEtpA2cRxxEhR10tkJowGTb+R89R+cRXmCJV2pmT4fU/SA0Tk3bV6PclyjZzBSTaZfWETAsuchKk6K1MtefA8cofnSAsxphzFAw7zqPMHzgc6VrFOlzBPlVEo5OV1DaDFyIpTnXlALZ7+mAguxmjTC7E07s8o7ZVyR8y7TfSWvTeHEOLzfE9eOfziMLpSayAkqzNhqMwcic/IjxEQLrvZZhKAk0AK4szn7SV30Oh4Rc2+1y5H2V1JLdYpcEUpQ9qn9xEKopVgMzN1OnfT2GtpTTbPgcqBnUqPA0J76xcWSwBQAFDNlU0qandE6dc5a2TaLkGr3lgCT3CvrFlMmy5AKr2m3trnwEdcHz1FzKG27NgEOaLXIrx3+Gm6OrZds15NZbiWtcIKqKaaa1iRarevv5nm1APSGLXOMpzLdsJFDQ6Co1p3GKwx7HicBg1cFgtMi0YpJKzFPaavYIOZDfEDwjR516TbT93WhYUVE9kn3i7HPCBU7huziokSl6p8SlnY4l7VAORHE/WBJb2tNmtCzqFGByX3Su9TxB/WHK73ubaWwPIEdX+t/abnZJGBEStcKhfIU+kPRXXFfKWqQk6XowzG9WHtKeYMWMekXGOJWRjiKFChQU5KTavZhLbJKNk4qZb71anyOhH5RmFwX7Mu2ebNaARLrRt+Bj7y8VOXz79pjMemmfJRJFVBnMxAI9rANa8e0RTx5wnqaQ4zOgEniGUqaGAZSCCKgjQg74cBjKdjdszZmEmcSZR0O9OY/Dy/Z1KVMDAMpBBFQQagjjGQcocGF3IG0O0kqxyxMm4iC2EBQCSaV3kcIGT0rSCaJKfPe7KoHfTEfSC697ll2uQ0qYMmzB3qw0YcxGGW+4p0me8kozMpIyUmo3MORGcFndzNr6fptPaMWd/rNp2MvySyfZ0TqioLqoYMrqWxMUYUrQtmKA5xOltlGTbLXFeCz5UyXJmAI+LtgotDkw7W4jLKNdtVmKEmnZOfdvoeXOOasWW1BgPy/xK9RTVRbhDwf2nYhi0TMjThHPX84fs1iZjUghRx1PhwhGtXuYKgMXYhRkydMn0oKVJFf35xWX9KadIeWKqWFK0qNQdx5U8YmvOALE/yjw4DvrDYtJHxf2xsX6o5K546i9a7SGgddsmfZmAZgy55AtkBvqRQd0ZbtfNaZarZMxFmMzI1/yqAIKcMI9DH0D9pFc6Hvy+cUl/7IWa2DFMUrMXJXlnC9K6VGTDkR3QnpLUosLnzGL2Nw5HMwzYKzzWvCzGUCWSYjtyRWGMn+kkeI4x9EdVixN7PAbozDZi22ex2mbKk2WazYijTA3WOaNQ1FFCrvyz41g+tV5qAKVPERz6na7uFYfb4+fmcppKj5lnLs4NMTqtQDSueffpD1vvSXZpdSQAMgP3viBZ3DqGJ9rXiO+IN/2GUyr2cbA5Z6Df4RXptYtIIVQPnPM6agzDeTiXVosyT5by3GJHWh5gj9mASR0KrU4rSaV0VM6d5bXwg0syTJaKCVyyyGg3DWOrRfDJkEMw8VIA9YOu+sHD/vxDSy6rPpGBV77KWK7EV/vJk1yQhJ0oO0aCg5Z8YHcD2mYDTDjYLLXxqSeQFSYf2s2rWfaGZ0P3QCJLrliqSxbLQGmUCdovJy2IHAd2Ds08oNwGbcscP0q3UgWWvzNnva8Flq3aCUWrtvAA05UGsZrefSMqMvVSC0s1o8wkE8wikEeJ36CO9mLltNtlWlcb9UZbAksaFxRkAzzNVFa7ieUAd7ysLCmS0yG4cacN0N6bSpaS1nPxMbU6X8PZsJzDSw3sLXR1CjMiYtWxL8NK1qDnnXKhyi6s9lDHEak8zWuX+0A2wo+/atcOA1pxxCn1g/FpO5YR1qenZsXqKkS1lTqkaAbhvMUe2tqRVlISMbN2RvoAaxY2ObQqWFKEV7q508I82m2bsdqmVRWVgBRxUEHjnu5GEagquHY8CFWQrBpV9Gu2qSLYLOz9iccNNwme6a6Z+ye8cI20R8i3zZPs9pdVauFqqw5H6H5R9JdHW1X26xo5P3iALM5kDJvEeoMerpYYGPMZuGfuhTChQoZi88Jj522wvk2686r2lDYJY/CpIXzIJ/qjcdq7Uy2WYsv+LMUpL/mYUr4Ak+EZFY+jqbLmo3WDGtKLhOvzjM1usrpO1jz/ALiM0gAEyobZm2PNoJVJdKEsQM+I3wd7LyLRZFKmYrqc8JBIB5GsRNor2eQst1XEwqxTcxAHZPHMwLzrqvF5pnyS0kMcQltOxUJzIoRTDX3TpHnxddqE3M6oP5MjYJziar/xZKl0M8iXwOoPdvBh60be2KWqsZwOLQKCzHOmgGWfGMjve0zJs370YCqio3LkK045nLjEW0EFV5Vp3f71hyhnrUFjkmN6WgX2BD1NtsO1Ei1AiS5JGZBBVgNxod1d4hybtJKksEmzZQY6BnVW8ifWMNW+5tlAmSTSYcUtT/OtPTUcwIF7ynHrCaviI7ZYksxOtTXOsbOlLtlj1KdfQunt2KZ9RNeCvQIQK1qRTTviM9AT73Opr5xi3R1ezhJiU9ihVyxUKCc1NMyKgUEFsy+Zx/8AMKO5DTzrX1jI+ohvUOCP9/aN6TSNYm4dQjsl6OJrK5UrjIWlagZa561rF+rxnEm3slcS48q4kNac6HP96RG2fuu12os82fMlyTnhVz2q54RQ0UboCmk2fdnGP3h36YoZpU++ZSUDNUnIAAt8gYi2m24v4aZ8TlDNmsiqKKKCJsmyihJNAIZWjdwYuVRZXWK7UTIKBvoMhU5kniYn4aDIRCtFuAPZFeZjpbTNYClAO7Xzi3cMyz02wDJJB4CGXs6nVfEQ9IyHbNe6lPlHImGoquROta0HExwopHIggmKbaHp2aPyJw/T6Q7Z5ZYV0PD6RzORamhjmXMZTStKwldolJBX+Z3scQYvnot+1THnpOCFzmpWoqOzqDlpwgTvXo6mWcjHNlMMQBCNV8/wkDXTxg4m3jME5pYmumFSwppU4a5aH2hrwiqtdmZlQqAGU4jXeQa5nU1I15iBNq1qK/I4gH6lemVB46jVgvibZ1WTZwxEr2hVMIOpGa9o8T/vAzM2Tkzpjp9pwAsWphxDM1oKZ0z5iDP7OEViBk5JpuxUzHj9Ym2bZOytLUlMRYA1BKjMbgMh6wFOpZScHERAaw5PMhbK7ASJCYiRMJzDAmnCtRqYr72snUzXVndhWqAGlFpqWpUmtR4QbWWQstAi1oK665mp8c4qto7s62WWHtoCRzG8QNtoPOcmamjSsWDeOIKKK+xMYH4XzB/qgV2j2jtUqspvu0PvLv5YtRBADDF7yFnSTLcDeQd9d2fKO02KGG8TY1P06txuQDMCbFYlne0T2c8t9efePWD/owvIWS2JLqRLnfdmp0YmqHzy/qjPdnlYTmShORGW4gxez2ZCpFQykEd4zHyjbLbWGDME4cGfSwj2IVzXgJ8iVNH+Yit4kZjzrE2NIHMy4IbU3n1doSmZRQVHEsxr6KIor9vjFXrH6uYQMkBJXhlr4wzt7tDKs1qdpmbUVUQak4ASeQz1jOrw2imMRNy7THFUYjrxPKPJ3aa3Uah//AJz/AJxxHEU7ciGdmeSidYz4xKVmJoRSpyAU784j2bb+zsaMHTPUgEd5ocvKKGfbS9ktIpSjygab1ParyzpAzOnBDhC43pU64V30oMyc886d8Sn6alu71M5zxz1AZynE16+7D9uXGCpYJiBWgxKorSu8kaRnrsSfpw4CHtm9vDLkTJcxVqiEy6ZA/hPiaw3s3ZJjY3tGMq1CqkmutSQCeyKGggq9PZQHFp6PHzn2mr9M1GLNqrnP7R5Lka0KwTJpVGFdC9fZPAUB9IorZck2bMwpKm9ccurwEk03g6UA36QarPMqvVEhS1aHOv1rBzsbNDoZmZ901pkdSPL5w1p9a1f2jr+IH1PTWm02tjEzG5NnbRZJTNOUy8bCqEUIArRjwqTp3RaK1Y1ybJVxR1DCmYIrrugDv3YZ5ZLWerp8Fe2vIfGPXvirUo1jF459O1qVqKm4lD1mEHOldecEOw9vqZkqmXtj0B+kCsyS4bCysG+Eqa+VIK9krvMkNNmChYYVXfStSTw0HlFOnUh8x/Wur1EQwRhhpHctcirDstvERkn5BqUPDWHw6HfSNcGeaIMiTLjNay2BHPWHVsk3RkHeGH5w+8gjSvfSGDajuYxzaoOcQw7sMZzJMm7cxXyhi9LPU0DACmgHzho2ljvMeKjNoCY6SpG0CdCsDuJjFnBC0IpnEsr6Q3arMyLUmhpWIuLrVAJIwspNDTEAdDy4xQzemOZYRu+4SpvazE2lZikAFTr71AMQHPJSOOceS0xFjuSg72P5D5xZ3jaVaaqrTs4iabjgKhe/tVPDLjAxa75eXJUSyFd2btEVKhVq7AcamgjHI9Z89TNsA3HEmX1eySjLkk1c54a7/aNeGQAi72UQvZhn7LMuffiHowgEsFnl9qY5fEwOFmoWYgjXguukGVwWl5UpFUKcZLkE5gEChFNcgsMrVXnBGYVIbdxL5rG3I+P6Q11O4g1iVImORVgFHrDo/Zjraas/l4ljXkQSs2wIxszzCFJJCrllXQk/QReWTZ+zy/ZlKTxIxHzNYssMI0i1aVXxOW6y6zhmOJwqgZAUEM2ywS5owzEVl5iv+0PsYo9otrJVkFCcc0jsyxr3n4RHT3iLZlJbb4mXTORJbmZZ2BbqnzKDFnhbUakj14xplnnh0VxWjAMO4io+cZLsjdbXraXnWhhhllcSDfWuFBwXI13+dY10LSNfSh9nJgn5mF9PMv8A52SR/oA/+44r6CAuxDrZbLv1Hfp+++NC6c5P/MyG+KSV/tcn/ujMLLO6pwfdMVv+czTqH9MQquSRixSHIAnS8FdwdDiln5xDs924JtqLTEV1m4RKJONg1WxjcVGQh5W0KnMUIPMZgxcX/dAnNItQYS2cAOTUrpvoCeWXKE2f0ruen/kf9xe1fMDbokYp7TMNUUswyyrWi/OvhB5d93tNWW0uaJjuSGl4WBU7hi0PhFLY7I0zsrpqeAi7uuyGViBPvZeWvL9IX1lwcnMqS56jlDiR7XJYHMEUy8Y0SyBLJZ0U1ypWgzZmzNBvOsB8iwdbNXM4QwDZ5GlDSnHMQbXypEsOAKyzj4gihVgfBj5QjtOBNK7V2XVDfH7JfCTQGVhrTCaBqjcRWJiknQE92fmdIy28LKauQK4ak03An0AME923vMlfZneazKQgIY9nCxwkU0qKVrr2YNcNjeTiZwszxjmEV53ODSawFVpWmuHmeWsV9sk17S5ig03RYTL7WaSi0pTPMVI+ghWm2LKlEtkAN+nKLbL60OyroeY9UbFxnv2kORaixClfGOGt0rHh62Xi0w41r3UrWsZvtxtdNmt9mkMVQKGmkGhauiAjQU868IzydaAHxSxhypu365GNqrTlkDEymzUbHwBPpmVehXVSRD8u85L60B5iM+6NNpWtFl6t2rNlHDU1JZKVUneSNK8h4kzWck6jwr8qRWzWVnHcuVK7Bu6hAJ8n8PlHE695ajI1gctC4BVshxwsfpHEmYHFUqw5L+dBFT6op3gQxplPOcydbrwL/v8AeUV1slv1TlHwU1JNMiDlU6GtDzpHtvtqSExTFNfdUmhY8MvzgPttvmT2q5yGij2V7hx5nOEnuVgTnMdq03qjYvA95LF7shXBNUlFwBerqHzxdogmprvBiAbV18uVNoVBefKI5setU55+44z5R2iU013HfE60XRaLU/VSZWIJMWYXLYFWZgw55Z1xEmlSawFJDZGOYtrfpo06b1aVq2cmYGO5KL3HCSINNjrlBHXNnSqoDyyLfQeMS7r6NpaEtNmO5YCqL2UBpSo96vOogqsthly1VEWiqKAV3eOZhhNM5xuMxyfaRY7UxNAHCPR3QwKSPM5K9jxjiZNABJNAMyTkBz5CLIgbxFVf+zcq1yjLcuvAqxGfMaN3GBalvBnIC7T9I4XFLsuZ0M06D+Xj3xnFptTOxJJJObMfaau7lF/tHs+9idkfQZhtzD4vz4QHTLcXbBLzJ1bcOJiCsjgf5j2npQ/e3PxNe6EGztY4dT/9kapGY9CFiCSrSR8UsE7yQGJJ/ujTo1NN/wAYxFtT/wApmVdPFl+6s06mSuyHucAj1WMhyI4iPonpMuf7Rds9aVKATF70zP8A04hHzcQyaZrFF6/fGtM32YllY8xhDEU05j9IuLJbXRDLZsUttQfd/EO7hwgZl2wdxi3s1uVhmQCNc/WFHTdwRGGAIlpZLS0pwfMcRBEJ2NAwBGKuE+hgRslsQthriFKimq03g8OX7JhbLXKlyECkGlKCoJz1r5mM7VjDDjmZlqBTLNHJAKoqAe7Umvcd3iDHdrt7shShVcqk0xUNQAaZe0Frx8YrrDavZPuErnyrFpfMjFMYDI9og6ZKMWHnUgesLi2wce/EH1WxgniVV3yJntIQSuZBOq1AbLeM/WLa87EOrkYKYAzKAcwMXsqa8CSteYis2ef7wuM6pQrxBOY9PlF7a7Ljs8wKTh9ofEpGo8tDxEcDfdicrbYwaBxvhZTs4cqEYqqpTExFK5nRcwOfzr7323tE89puyNEyI8chUw8Oj22OvWSlE1CTQhgCaGlaEiIsnYS2maqNImLiIGIr2RnmSdKCNAVg4bE9ilmlK7gQT/bMqXExi89kPVnCjuF7KtmFxcKiBudKwsVBBzpl+9Y+n7JcMqTZRZlUGXgKsD79RRi3fDWzmw9ksvbWRLE00OKmIqaaKTUgd0a+kt3Ls9p5TVFWsLrwCYJdGHRuJUjr7WGVn7QlE4Qq0yLjidabgY0NLTLQUlpkOAAH5xxaZmJiNwypz3n6Q0UhHU699xFXjzOpXkfcZPlWtXyIoeB/ecVkyiDCVoe75GFMy5H5HjHkxy5DHeABwyyI84z9Rqmvr+78w4/sZYibW+IMbeWWY0mW1OyrGvKooCYDLOdY1a3XabSjS2YqhyJG/u/OIcjo/sq/Gx4lj9IrroZ146+Zrab6hXQm1/2gJZZJqpwkknsKBm7VoB5xp2z10/Z5AVs3Yl3P4m1pyAoPCOLBszIkuHQHEBQEkmldaV0rFpQ8RGhp6fTGT3EtfrvxBAXqdUjrKG8RG6OlesOK4H6zMnVY8LRHtVtlyxWZMVB+JgPnA5eXSNZZWSlpp/AMvMwW4nqc4hUTDFrtySlxTHVFG9jSM2t3SBap2UlRJXjq3mcvSA+8bwZmON2mtvZmJ8orYgcsZYlbvwohbtztLLtTKqCqJiqxHtVoDl8OW/WM5kWNJWIroSTXlXIdwh+022ntN4fpFXaLUZhoBluHE7oqZi/A6mpp9P6WSx5m69D0ilgMwinWTWI7lAQfIwdxU7K3V9msciTvSWtf5iMTf9RMW0a1a7VAmPa25yZxNlhgQRUEEEcQciI+ZNqtnHslrnSlzCscIO9T2lI8CI+nYzfpg2cxS1taDOWMMym9Cey39JPk3KK9QpK5HiW6Z9rYPmYY+GvaUqY8QKDUMR++6LeobgY5NkT4R5Qh6k0tkZsU+WDiGLEPdG8b6ReXejTaHq5gXeSABTka5+UViywNAB4Rb3ffhTJ6sOO8fnFVrBv1lL6dW5hXcspCerG/IDOnjv8AGJV82K0deolK5CqmEgEiuEA1Oh3jPdFRItKsA6t4g0I7/wAjHY2oMo+69ajUkZ7yule6M30WU5AzFLNOw65jNrktLnUQ9rKuCtA2pA7ovdmb5LTTLmnNgVBIpU09lhx1ofDhHOzbyXZ2NMeuo01Ovjl+kc3ps84eZNUGYGYlQgrkdK8KcoDPuIuRjuEuw9sKh5TeziPVV3mp6xQd9MjTmeEFTtGOPbJiphIdQDUCpADbjTcfWJ9jvebMqFM4UFTgZjQdwzhxNUVTaRL6UV+2xNOwEtEkmB3Yy8hMlMhdmdWJOIksQdDnmRugijZ0dahN488yu3htvtK2YcLMDxJ8Caj5x51g4xLtVkD5jJhv+h4wJX5f3Vky5ZBfewzC8ubct0YmsosoYkcqZetqbeZaW280Q5nP4Rr48B3xXPeMyfLaXLAyBJA7RIqSxLaLwAAqa5GKuxzOwcVCzihrRj3iuhi3u3aKXZ6LMUS0p7ag4a1pWZUkitR2tONIUoAZipbvuUm71DgSZZbzeVhD1aWQCDqygjI/iX174vloaEZgioP1EA8u8FmYurZSymplhq0U5hPI5HThlBPs7bRMkKAa4OwfAZZcxQ+cWfTtQxdqn5x1nuGw4zLXAI8KAxya8IqHv5WtKSJZDHNphGYChT2a8akd0bDWKvYleJcYeEeHPIiFWPKxwkeJIE7W7DoVefJVmYAnq8RoeJGRI40GtMqQFWKzKq4qhqitcqU5cu/ONpeYFBLEAcTkPOMB2ptCNaJ6yWPUmYxUA9k11pyrWAYsw4PEYoK7wpHcZvvaf3JWm9uPIRRibMbeaeUdlkXh8zDE21E6ZCBUewmwAB1E6hfxN6frBT0abO/abbLxCqIesb+VT9WoPOBWzygas3sjXnyHON86KtmjZ7L1swUmz6NT4ZYH3aeRJ8YYqTc2ItqrdicdmG4j2PI9jUmHFDVpkK6sjAMrAqwOhBFCIdhRJJ857b7LGw2koQerarSn4rwP4hofPfA+KbmIj6U2m2dS2SSjAYhmjEVwtT1B0I/SMbt2zqI7JMlBXU0YCo8RTUHUHfGRqV9I5xxNbT2+oMHuCIP44X9cEZ2fk8CP6jHn/Dsrg3936Qr6yxnaYPypoXRjFzYNoJa5MlDxA+dYlLcMke7XvJ/OJEq75a6Io8BAm1T7ybYybe0z+GmfxDUeIpSLS7rbaUz6zwJrEGdaEGpFd1NfTOOpE9znoN2LU+WnjWKyVYciVNSG7lta78muVYouMVBYglSp3MF17jUQjtB1cr7tJSTSe0FxgU04jllEIWo71Phn+sI2hDqR/UKfOK/TB6MWbSDxFZr+tOJaMFKksCoAIqACCd60AyNYL7F0iOqffSwzDQoaA94oaHugTRF3U8IbmSZY1y8SPSsX1vZXwhlLaV/BEIbw23nTgQGEpDkcNQe4scx4UirkUGYBbgQMop5rytyEnvNI9lozeyCo/man78IC1XsOWMp/DWQks041zBUVzh+9bMpZykwzFw6MKDu0zgaV1l1qxJOtCT848l2maT2CygaGun75RSKDnP7yxNPYpyDAa5NoJ9mnTJktQXcMpqpOrV05EaQf7O7WzCpcCZIm6MMJwMOIqPQjjDcuzqmbNmdamg8oT3nLX3vACsN3hLTuC4PuO4yunPkyyvXai1TFwgu/iEB76UJilu+97fILGUktCwoTQE04ZxzNv0e6pPf+UV1qvljq4UcjT11ga12+Mn55hnSgy1t23V5qO3aETuWXXywkxST9uLW3tWueeSsVHpSK6Z1RNe0x5Yj6xEnzUX/LP9Rp6Q6p+P2hDSV+SZMtF+THJxvMeu5mJHkSYhzrUW5CIrz67gO6v1MPWe73fPQcT+UGTgcy1KakOVEbLiJEuxmmJzgX1MPjq5WSjG/n/t84uNndk51unqh1OZHuou9m5ctTUQGc8CG9mBLPo12TNvtId1pZpBBI3M2qpXeTqeXfH0AoiBcVyy7JJSTKFFUeLHex5mLCNKqvYJjXWeo2YoUKFFspihQoUSSKB7a7ZJbZLyOCco7D+uFqar8te8hjwwLKGGDCVipyJ892y67RKmNLmVRlNCC3kRxB3EQ2LNM/1B/dG3bTbKSbbLwzBhcexMHtL+Y5GMF2tuG2XfMwzVVkJ7EwA4W9cjyMZVmkKng8TVp1KuMHuThZG3zfX9Y6+xJ70yviIEP8ZmcF8j+cef4zM4L5frFP4Y+8Y3iGqNKTQr8zHpvJOJ8jAR/i83l5RybznH3qeAifhR5Mm8Q2a9V3AmGJt9U3Ad5gMa0TG1c+f5QlsDtuJ8IMadB3Obz4EILVfyb2H9I+oz9YgTdofhBPMmI0u5WOtB3n8okpdAH4vHD9DBf0xxJ9xjCXzPJyanIAH51MWUq12ph2ppA50r5UhtVZfZlL/dHLT53+mvnX6wLHPQEgXEnpMYe8Tz/2jpp7HVj5mKpploPugeX1McGXaDvp4gfKK9nuRClrDT2lV1YDxiu/wqY3tP6kx0LmUe0/yHzju1fJkj029pY4t4fnER74PuqBD3UyF1NfEn5R4bxRfYT5D9YMAeBOZkas6Z8VPIQ4l00zdgojr7bNmZKPIfWHZNyOxq7U9TB5I+IJYRoWiVL9hcR4n9/KHks82bqcC+XpqfGLGzXeiaCp4nM/pBNszshOtjdkYJQPamEZDiF+JuW7eYAEscKOYDPgZMqdm9lmnTBKkLVj7THRR8THcO7WNx2b2bl2OVgTNjm7kZufoBuG6HbjuGVZZfVyloNSTmzHix3n0EWUaNNGzk9zMuuL8DqKFChQzKIoUKFEkihQoUSSKFChRJIojW+7pc9DLmosxG1VhUH98Ykwo5JMV2y6F3TFNsNXTUyie2v8h94cjn3xmc27pqEhpbAjIgg1B4Ebo+taRUX7spZ7WPvU7W51yceO8cjUQu9PlY5XqSOGny8HK6qPFYdS8Ke4nlGtX10Wz5dTJYTl4ey48NG8D4QHWu6yjYZkvC3B1ofIiEmDD8yxtbVPRg4t8U9weBp9I7F9fh9Yt2u5PgXyhs3ZL+AesVHb5EsD/Mrf8aHwnzEL/Gh8J84sP8LlfAPWPf8AC5XwD1jmU9p3cZWG+vw+v6Ryb5bco8zFsLtlfAI6Fhl/AvkIm5PaTcZSNe7/AIR4frHP2+adCfAQQrJUaKB3AR2BE3r4E5k+8Gwk5tznzEOLc0w60HefygiEox71fEweW8CAWEpZVwfE/kPzibIueWNFrzOf6ROBG4ViTYrumzmwy0ZzwQE076ZDxiAM3mCXxIglgZegh2RZnmMERSSdFUVJ7gMzBzcvRbMajWhhKHwrRn8W9lfDFB9dFwSbKuGSgXi2rN3sczDCaYnviLPeB1zAjZnov0mWvwlA/wDzYfJfPdGh2ezqihVUKoFAAKADgBuh2FDqVqg4iruz9xQoUKLIEUKFCiSRQoUKJJFChQokkUKFCiSRQoUKJJFChQokk8hi23fLmrhmorrwYAj10iRCiSQRt/RnZXzTHJP4WqPJq/MQPW3ornj+HNluPxAof+4Rp8KKzWphixpjFp2Dtqf5BbmrI3pUH0iunXDaE9qzzR3y2/KN3MJYA0iGLTPn1rMw1Rh3qfyjnqvwnyMfQjaQwIE0iF6uZgi2ZjojHuUn6RMk7PWl/ZkTT/6bAeZFI3YR40dFHzOet8TG7P0fW1/8rCPxuo9ASfSLmw9E0w/xZyLyRSx8zQfONNEKOihPM56zeIK2Do4skv2laafxtl/atBBJZrKktQqKqKNAoAA8BD0KLQoHUqLE9zyPYUKCnIoUKFEkihQoUSSKFChRJIoUKFEkn//Z"/>
          <p:cNvSpPr>
            <a:spLocks noChangeAspect="1" noChangeArrowheads="1"/>
          </p:cNvSpPr>
          <p:nvPr/>
        </p:nvSpPr>
        <p:spPr bwMode="auto">
          <a:xfrm>
            <a:off x="0" y="-914400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QUExQWFBUWFxgXGBgYGBsaGBgaGBQYFRcXGhoeHSYeGBojHBQWHy8gIycpLCwsGB4xNTAqNSYrLCkBCQoKDgwOGg8PGiwkHyUtLCouLCwsLCksKSwsLCwsLCksLCwsLCwsLC8pLCwsLCwsLCwsLCwsLCwpLCwsLCwsLP/AABEIAMkA+gMBIgACEQEDEQH/xAAcAAABBQEBAQAAAAAAAAAAAAAGAAMEBQcCAQj/xABGEAACAAMFBAcFBgQEBAcAAAABAgADEQQFEiExBkFRYQcTInGBkaEyQlKxwRQjYtHh8DNygpIVQ1PxFiSiwghEg6Oyw9L/xAAaAQACAwEBAAAAAAAAAAAAAAACBAADBQEG/8QALxEAAgIBBAEDAgUEAwEAAAAAAQIAAxEEEiExQRNRYQUiFDJxobEjgZHwM9HhUv/aAAwDAQACEQMRAD8A3GFChRJIoUKFEkjVotKy1LOwVRqWIAHeTFYNr7GTT7VJr/Ov5xnnTTbX62RLqer6svTcWxFanjQAeZ4wVbO7G2WXIl1ky5jFFLM6hiSQCda0GcLWXbDjE6BmFlntKuuJGVl4qQR5jKHIqbJdUmUay5aSj+BQte8LQHxiVaLf1aMzKzBQTRBVjQVoF3mImoB74nSsmRzMmBQSSABqTkB4xkV9dMs6YStjk9WNOsmZn+3QesBd43laLSa2idMm8i2FB3CDa0CWrST3NvvTpFsEioe0IzD3Uq5/6ajzgatnTZKH8GzTpnNqIPrGTdZLT3lH8oqfOGZl6LuVm7zFJuPiXrpviaLaema2H2LNJT+dix9CvyisndKl5NpMkJ3ID8wYCGvE0qEWnGlfWGGvZuQ/pH5QPqMZZ6Kj2hwOka8T7VqUc1VR6YYiTuke8wcrSW5hV/KBIXi50bypCNsc+98oHc0L0RC6V0p3ov8Am175an6ROldMd4p7ay2/mlFfkREvYa5ZayUmOAWcVqQMhuA4RbX3cyzlbBquh4jgeK/KEjr9rbfGfeZ73KGxiQLJ08zR/Es0tv5GZfQ1+cEF3dN9jfKak2UeNA48wa+kZtZNj+umEAFFHtGuhrQqBDdv2VWTMYMSy+5nSo5nlpDQ1q5xmGTVNvldIVicKZc3rAdcINV5spowHhFrIv6zuKrOl+LAehzjFLiuqXKGNMVWGdTWm/KCwKhRXFesJo/w5gkN4086xS31FgTgZH+IszDPE01WBzGcdRn8jbRLAoW0BuqLABlFerqK0I+Hu0zgoXamTMs7T5DrOVQPZO8kAA7113iNCnUpYm+EORmXEKBuzbZqcpksrzU4h5ZHyBi9sluSauJGDDlu5Eag98HXfXb+Q5nAQY/ChQounYoUKFEkihQoUSSKFChRJIoUKPIkkznpqurHZpU4ZGW+E0+Fx/8ApV8zFx0f3t9ou+Q1c1HVtxqnZz7xhPjEHpS2ts0qzTLM5xzZqgBF1XMFXbhmK01PrAz0MXthefZidfvF7x2WHlhPgYR1IzyIYBHc1dVrCB8oSx2BUQuoyOIUzrpL2NZpb2qyrWYoq6Ae2Bqyj4wPPvjDptvmPxPfp+UfWg4GMH6Wdj/slo66XlJnE5UySZqV7jqPEboJMA9Rip88Eyj2R6P7VeBqCJckGhmHTmFA9o+NI1G5eiax2YhmxWhwP82hWvEJSnnWLro/kMl3WZXXAwTMEUObEgkbiQQYuZrfv6QnqrX2cHH6TufuntquOTOs7SurQI6UoFAAqMiKDKmsYDsb0e2i3zpqVEuVJcpMmMK9oEjCoHtNlXgK84+i7H7A8R5GkQrhuxJMtggpjmzJrc2mOWPkCB4Rp0ANg+4lHqMucGZy/wD4fpRHZtcxW49WtPLED6xRXp0JW6V/CeVaB34Hpxocj5xusNNa1B1JPIVi+z01H3HE4tlmeJmtzXRMs8lZUzMyxQ5UpnzizkyyDiXtDeN9N4IgytMiVaFwuM925hzFYD7yuKbZ3qvaXUGlPloY87qNKV/qIdw+PEVsUg5Mhzbu6uY7L/DmBWHJgCCPKkQ9pbtxghRmDl3Rd2K09crS29rUd8RrapM0gcR6AfWkKE4IcSuCV0N2afuoy/KCi4JqvWU1K1BB36gkfXzijtN29TPcA1U0PcSKkecdXLaFS2DEaBiKHcCRlXzMXgbmnZZbQ3WtolujmmI1qN1D2flA/c+yYsj9a884dAPZDHgc+13QTXleEszSS4piNKZ6GgyEVV5X4vWYhKJyohZqFR+FQOyeevMRKi/KA4EJXYAgGXGDIHj5+X5x5ZrU0oh0OFtKjfnofiEUTXzOIOAkVH+qX55A74bs8+d1ksuzEezpkBmSMhStSTSA9IodytgwcYmx3VbuulLMpSuo4EGhHmDEuBvYe3y3ksiuGZJj4lBzWpqK9/GCOseqpctWrH2l89hR4DHsWyRQoUKJJKbaHauRY1HWkliKqi5sefIczFZZL9tlooyy0s8s6Y6vMI44RhC+MBHSBLeVeRmOCynq3XgVWgKjuII8ecaHZLWsxFdDVWFQRzjK1OosDbRxOjmS5NpmAZsGPGlPlDV6Wme0l1ksiTCKK5BIXnTfHkdYYXW+zwTC6mKXxsTarOXnzwZ5qWLpV/EimKvOlBFNs1f5kWuVaAKAP2h+E5MPEHzj6ExcYCdvdhZU6TMnyZYWeoxHDljAzNVGRalaHXdnFiXZOGljPuGDD+XMDKGGYIBB4gioMOqc8vSA/onvGZPsADggS2KKx94DOg7q08oKZ9uocKZc/wAvziw7aF32H/2CoL9SUZROtPnES87olz1VZoDhWVxUaMjYlOvH6wyHbezecPSLQQQGzB0PPnHK9XS5wy4zDNTDkGOTLMeRiFaFIOfdFpEe3UCEnKmdYs1ekVqyV4xzARzmKxP92eIr65/WImz1s6ySp3kfofUGOZU41YIRQj9n1gYvXbCXdhwzMU1yMQlywMWHi25RUZE84X0eqDMqYPWPiHYhAMMrfPwgAak+gzMRpekC1w9JNnvBgihpc0AsEYg4lp2sJGrLSpHDMVgllTYW+ouwvG7rHEtpA2cRxxEhR10tkJowGTb+R89R+cRXmCJV2pmT4fU/SA0Tk3bV6PclyjZzBSTaZfWETAsuchKk6K1MtefA8cofnSAsxphzFAw7zqPMHzgc6VrFOlzBPlVEo5OV1DaDFyIpTnXlALZ7+mAguxmjTC7E07s8o7ZVyR8y7TfSWvTeHEOLzfE9eOfziMLpSayAkqzNhqMwcic/IjxEQLrvZZhKAk0AK4szn7SV30Oh4Rc2+1y5H2V1JLdYpcEUpQ9qn9xEKopVgMzN1OnfT2GtpTTbPgcqBnUqPA0J76xcWSwBQAFDNlU0qandE6dc5a2TaLkGr3lgCT3CvrFlMmy5AKr2m3trnwEdcHz1FzKG27NgEOaLXIrx3+Gm6OrZds15NZbiWtcIKqKaaa1iRarevv5nm1APSGLXOMpzLdsJFDQ6Co1p3GKwx7HicBg1cFgtMi0YpJKzFPaavYIOZDfEDwjR516TbT93WhYUVE9kn3i7HPCBU7huziokSl6p8SlnY4l7VAORHE/WBJb2tNmtCzqFGByX3Su9TxB/WHK73ubaWwPIEdX+t/abnZJGBEStcKhfIU+kPRXXFfKWqQk6XowzG9WHtKeYMWMekXGOJWRjiKFChQU5KTavZhLbJKNk4qZb71anyOhH5RmFwX7Mu2ebNaARLrRt+Bj7y8VOXz79pjMemmfJRJFVBnMxAI9rANa8e0RTx5wnqaQ4zOgEniGUqaGAZSCCKgjQg74cBjKdjdszZmEmcSZR0O9OY/Dy/Z1KVMDAMpBBFQQagjjGQcocGF3IG0O0kqxyxMm4iC2EBQCSaV3kcIGT0rSCaJKfPe7KoHfTEfSC697ll2uQ0qYMmzB3qw0YcxGGW+4p0me8kozMpIyUmo3MORGcFndzNr6fptPaMWd/rNp2MvySyfZ0TqioLqoYMrqWxMUYUrQtmKA5xOltlGTbLXFeCz5UyXJmAI+LtgotDkw7W4jLKNdtVmKEmnZOfdvoeXOOasWW1BgPy/xK9RTVRbhDwf2nYhi0TMjThHPX84fs1iZjUghRx1PhwhGtXuYKgMXYhRkydMn0oKVJFf35xWX9KadIeWKqWFK0qNQdx5U8YmvOALE/yjw4DvrDYtJHxf2xsX6o5K546i9a7SGgddsmfZmAZgy55AtkBvqRQd0ZbtfNaZarZMxFmMzI1/yqAIKcMI9DH0D9pFc6Hvy+cUl/7IWa2DFMUrMXJXlnC9K6VGTDkR3QnpLUosLnzGL2Nw5HMwzYKzzWvCzGUCWSYjtyRWGMn+kkeI4x9EdVixN7PAbozDZi22ex2mbKk2WazYijTA3WOaNQ1FFCrvyz41g+tV5qAKVPERz6na7uFYfb4+fmcppKj5lnLs4NMTqtQDSueffpD1vvSXZpdSQAMgP3viBZ3DqGJ9rXiO+IN/2GUyr2cbA5Z6Df4RXptYtIIVQPnPM6agzDeTiXVosyT5by3GJHWh5gj9mASR0KrU4rSaV0VM6d5bXwg0syTJaKCVyyyGg3DWOrRfDJkEMw8VIA9YOu+sHD/vxDSy6rPpGBV77KWK7EV/vJk1yQhJ0oO0aCg5Z8YHcD2mYDTDjYLLXxqSeQFSYf2s2rWfaGZ0P3QCJLrliqSxbLQGmUCdovJy2IHAd2Ds08oNwGbcscP0q3UgWWvzNnva8Flq3aCUWrtvAA05UGsZrefSMqMvVSC0s1o8wkE8wikEeJ36CO9mLltNtlWlcb9UZbAksaFxRkAzzNVFa7ieUAd7ysLCmS0yG4cacN0N6bSpaS1nPxMbU6X8PZsJzDSw3sLXR1CjMiYtWxL8NK1qDnnXKhyi6s9lDHEak8zWuX+0A2wo+/atcOA1pxxCn1g/FpO5YR1qenZsXqKkS1lTqkaAbhvMUe2tqRVlISMbN2RvoAaxY2ObQqWFKEV7q508I82m2bsdqmVRWVgBRxUEHjnu5GEagquHY8CFWQrBpV9Gu2qSLYLOz9iccNNwme6a6Z+ye8cI20R8i3zZPs9pdVauFqqw5H6H5R9JdHW1X26xo5P3iALM5kDJvEeoMerpYYGPMZuGfuhTChQoZi88Jj522wvk2686r2lDYJY/CpIXzIJ/qjcdq7Uy2WYsv+LMUpL/mYUr4Ak+EZFY+jqbLmo3WDGtKLhOvzjM1usrpO1jz/ALiM0gAEyobZm2PNoJVJdKEsQM+I3wd7LyLRZFKmYrqc8JBIB5GsRNor2eQst1XEwqxTcxAHZPHMwLzrqvF5pnyS0kMcQltOxUJzIoRTDX3TpHnxddqE3M6oP5MjYJziar/xZKl0M8iXwOoPdvBh60be2KWqsZwOLQKCzHOmgGWfGMjve0zJs370YCqio3LkK045nLjEW0EFV5Vp3f71hyhnrUFjkmN6WgX2BD1NtsO1Ei1AiS5JGZBBVgNxod1d4hybtJKksEmzZQY6BnVW8ifWMNW+5tlAmSTSYcUtT/OtPTUcwIF7ynHrCaviI7ZYksxOtTXOsbOlLtlj1KdfQunt2KZ9RNeCvQIQK1qRTTviM9AT73Opr5xi3R1ezhJiU9ihVyxUKCc1NMyKgUEFsy+Zx/8AMKO5DTzrX1jI+ohvUOCP9/aN6TSNYm4dQjsl6OJrK5UrjIWlagZa561rF+rxnEm3slcS48q4kNac6HP96RG2fuu12os82fMlyTnhVz2q54RQ0UboCmk2fdnGP3h36YoZpU++ZSUDNUnIAAt8gYi2m24v4aZ8TlDNmsiqKKKCJsmyihJNAIZWjdwYuVRZXWK7UTIKBvoMhU5kniYn4aDIRCtFuAPZFeZjpbTNYClAO7Xzi3cMyz02wDJJB4CGXs6nVfEQ9IyHbNe6lPlHImGoquROta0HExwopHIggmKbaHp2aPyJw/T6Q7Z5ZYV0PD6RzORamhjmXMZTStKwldolJBX+Z3scQYvnot+1THnpOCFzmpWoqOzqDlpwgTvXo6mWcjHNlMMQBCNV8/wkDXTxg4m3jME5pYmumFSwppU4a5aH2hrwiqtdmZlQqAGU4jXeQa5nU1I15iBNq1qK/I4gH6lemVB46jVgvibZ1WTZwxEr2hVMIOpGa9o8T/vAzM2Tkzpjp9pwAsWphxDM1oKZ0z5iDP7OEViBk5JpuxUzHj9Ym2bZOytLUlMRYA1BKjMbgMh6wFOpZScHERAaw5PMhbK7ASJCYiRMJzDAmnCtRqYr72snUzXVndhWqAGlFpqWpUmtR4QbWWQstAi1oK665mp8c4qto7s62WWHtoCRzG8QNtoPOcmamjSsWDeOIKKK+xMYH4XzB/qgV2j2jtUqspvu0PvLv5YtRBADDF7yFnSTLcDeQd9d2fKO02KGG8TY1P06txuQDMCbFYlne0T2c8t9efePWD/owvIWS2JLqRLnfdmp0YmqHzy/qjPdnlYTmShORGW4gxez2ZCpFQykEd4zHyjbLbWGDME4cGfSwj2IVzXgJ8iVNH+Yit4kZjzrE2NIHMy4IbU3n1doSmZRQVHEsxr6KIor9vjFXrH6uYQMkBJXhlr4wzt7tDKs1qdpmbUVUQak4ASeQz1jOrw2imMRNy7THFUYjrxPKPJ3aa3Uah//AJz/AJxxHEU7ciGdmeSidYz4xKVmJoRSpyAU784j2bb+zsaMHTPUgEd5ocvKKGfbS9ktIpSjygab1ParyzpAzOnBDhC43pU64V30oMyc886d8Sn6alu71M5zxz1AZynE16+7D9uXGCpYJiBWgxKorSu8kaRnrsSfpw4CHtm9vDLkTJcxVqiEy6ZA/hPiaw3s3ZJjY3tGMq1CqkmutSQCeyKGggq9PZQHFp6PHzn2mr9M1GLNqrnP7R5Lka0KwTJpVGFdC9fZPAUB9IorZck2bMwpKm9ccurwEk03g6UA36QarPMqvVEhS1aHOv1rBzsbNDoZmZ901pkdSPL5w1p9a1f2jr+IH1PTWm02tjEzG5NnbRZJTNOUy8bCqEUIArRjwqTp3RaK1Y1ybJVxR1DCmYIrrugDv3YZ5ZLWerp8Fe2vIfGPXvirUo1jF459O1qVqKm4lD1mEHOldecEOw9vqZkqmXtj0B+kCsyS4bCysG+Eqa+VIK9krvMkNNmChYYVXfStSTw0HlFOnUh8x/Wur1EQwRhhpHctcirDstvERkn5BqUPDWHw6HfSNcGeaIMiTLjNay2BHPWHVsk3RkHeGH5w+8gjSvfSGDajuYxzaoOcQw7sMZzJMm7cxXyhi9LPU0DACmgHzho2ljvMeKjNoCY6SpG0CdCsDuJjFnBC0IpnEsr6Q3arMyLUmhpWIuLrVAJIwspNDTEAdDy4xQzemOZYRu+4SpvazE2lZikAFTr71AMQHPJSOOceS0xFjuSg72P5D5xZ3jaVaaqrTs4iabjgKhe/tVPDLjAxa75eXJUSyFd2btEVKhVq7AcamgjHI9Z89TNsA3HEmX1eySjLkk1c54a7/aNeGQAi72UQvZhn7LMuffiHowgEsFnl9qY5fEwOFmoWYgjXguukGVwWl5UpFUKcZLkE5gEChFNcgsMrVXnBGYVIbdxL5rG3I+P6Q11O4g1iVImORVgFHrDo/Zjraas/l4ljXkQSs2wIxszzCFJJCrllXQk/QReWTZ+zy/ZlKTxIxHzNYssMI0i1aVXxOW6y6zhmOJwqgZAUEM2ywS5owzEVl5iv+0PsYo9otrJVkFCcc0jsyxr3n4RHT3iLZlJbb4mXTORJbmZZ2BbqnzKDFnhbUakj14xplnnh0VxWjAMO4io+cZLsjdbXraXnWhhhllcSDfWuFBwXI13+dY10LSNfSh9nJgn5mF9PMv8A52SR/oA/+44r6CAuxDrZbLv1Hfp+++NC6c5P/MyG+KSV/tcn/ujMLLO6pwfdMVv+czTqH9MQquSRixSHIAnS8FdwdDiln5xDs924JtqLTEV1m4RKJONg1WxjcVGQh5W0KnMUIPMZgxcX/dAnNItQYS2cAOTUrpvoCeWXKE2f0ruen/kf9xe1fMDbokYp7TMNUUswyyrWi/OvhB5d93tNWW0uaJjuSGl4WBU7hi0PhFLY7I0zsrpqeAi7uuyGViBPvZeWvL9IX1lwcnMqS56jlDiR7XJYHMEUy8Y0SyBLJZ0U1ypWgzZmzNBvOsB8iwdbNXM4QwDZ5GlDSnHMQbXypEsOAKyzj4gihVgfBj5QjtOBNK7V2XVDfH7JfCTQGVhrTCaBqjcRWJiknQE92fmdIy28LKauQK4ak03An0AME923vMlfZneazKQgIY9nCxwkU0qKVrr2YNcNjeTiZwszxjmEV53ODSawFVpWmuHmeWsV9sk17S5ig03RYTL7WaSi0pTPMVI+ghWm2LKlEtkAN+nKLbL60OyroeY9UbFxnv2kORaixClfGOGt0rHh62Xi0w41r3UrWsZvtxtdNmt9mkMVQKGmkGhauiAjQU868IzydaAHxSxhypu365GNqrTlkDEymzUbHwBPpmVehXVSRD8u85L60B5iM+6NNpWtFl6t2rNlHDU1JZKVUneSNK8h4kzWck6jwr8qRWzWVnHcuVK7Bu6hAJ8n8PlHE695ajI1gctC4BVshxwsfpHEmYHFUqw5L+dBFT6op3gQxplPOcydbrwL/v8AeUV1slv1TlHwU1JNMiDlU6GtDzpHtvtqSExTFNfdUmhY8MvzgPttvmT2q5yGij2V7hx5nOEnuVgTnMdq03qjYvA95LF7shXBNUlFwBerqHzxdogmprvBiAbV18uVNoVBefKI5setU55+44z5R2iU013HfE60XRaLU/VSZWIJMWYXLYFWZgw55Z1xEmlSawFJDZGOYtrfpo06b1aVq2cmYGO5KL3HCSINNjrlBHXNnSqoDyyLfQeMS7r6NpaEtNmO5YCqL2UBpSo96vOogqsthly1VEWiqKAV3eOZhhNM5xuMxyfaRY7UxNAHCPR3QwKSPM5K9jxjiZNABJNAMyTkBz5CLIgbxFVf+zcq1yjLcuvAqxGfMaN3GBalvBnIC7T9I4XFLsuZ0M06D+Xj3xnFptTOxJJJObMfaau7lF/tHs+9idkfQZhtzD4vz4QHTLcXbBLzJ1bcOJiCsjgf5j2npQ/e3PxNe6EGztY4dT/9kapGY9CFiCSrSR8UsE7yQGJJ/ujTo1NN/wAYxFtT/wApmVdPFl+6s06mSuyHucAj1WMhyI4iPonpMuf7Rds9aVKATF70zP8A04hHzcQyaZrFF6/fGtM32YllY8xhDEU05j9IuLJbXRDLZsUttQfd/EO7hwgZl2wdxi3s1uVhmQCNc/WFHTdwRGGAIlpZLS0pwfMcRBEJ2NAwBGKuE+hgRslsQthriFKimq03g8OX7JhbLXKlyECkGlKCoJz1r5mM7VjDDjmZlqBTLNHJAKoqAe7Umvcd3iDHdrt7shShVcqk0xUNQAaZe0Frx8YrrDavZPuErnyrFpfMjFMYDI9og6ZKMWHnUgesLi2wce/EH1WxgniVV3yJntIQSuZBOq1AbLeM/WLa87EOrkYKYAzKAcwMXsqa8CSteYis2ef7wuM6pQrxBOY9PlF7a7Ljs8wKTh9ofEpGo8tDxEcDfdicrbYwaBxvhZTs4cqEYqqpTExFK5nRcwOfzr7323tE89puyNEyI8chUw8Oj22OvWSlE1CTQhgCaGlaEiIsnYS2maqNImLiIGIr2RnmSdKCNAVg4bE9ilmlK7gQT/bMqXExi89kPVnCjuF7KtmFxcKiBudKwsVBBzpl+9Y+n7JcMqTZRZlUGXgKsD79RRi3fDWzmw9ksvbWRLE00OKmIqaaKTUgd0a+kt3Ls9p5TVFWsLrwCYJdGHRuJUjr7WGVn7QlE4Qq0yLjidabgY0NLTLQUlpkOAAH5xxaZmJiNwypz3n6Q0UhHU699xFXjzOpXkfcZPlWtXyIoeB/ecVkyiDCVoe75GFMy5H5HjHkxy5DHeABwyyI84z9Rqmvr+78w4/sZYibW+IMbeWWY0mW1OyrGvKooCYDLOdY1a3XabSjS2YqhyJG/u/OIcjo/sq/Gx4lj9IrroZ146+Zrab6hXQm1/2gJZZJqpwkknsKBm7VoB5xp2z10/Z5AVs3Yl3P4m1pyAoPCOLBszIkuHQHEBQEkmldaV0rFpQ8RGhp6fTGT3EtfrvxBAXqdUjrKG8RG6OlesOK4H6zMnVY8LRHtVtlyxWZMVB+JgPnA5eXSNZZWSlpp/AMvMwW4nqc4hUTDFrtySlxTHVFG9jSM2t3SBap2UlRJXjq3mcvSA+8bwZmON2mtvZmJ8orYgcsZYlbvwohbtztLLtTKqCqJiqxHtVoDl8OW/WM5kWNJWIroSTXlXIdwh+022ntN4fpFXaLUZhoBluHE7oqZi/A6mpp9P6WSx5m69D0ilgMwinWTWI7lAQfIwdxU7K3V9msciTvSWtf5iMTf9RMW0a1a7VAmPa25yZxNlhgQRUEEEcQciI+ZNqtnHslrnSlzCscIO9T2lI8CI+nYzfpg2cxS1taDOWMMym9Cey39JPk3KK9QpK5HiW6Z9rYPmYY+GvaUqY8QKDUMR++6LeobgY5NkT4R5Qh6k0tkZsU+WDiGLEPdG8b6ReXejTaHq5gXeSABTka5+UViywNAB4Rb3ffhTJ6sOO8fnFVrBv1lL6dW5hXcspCerG/IDOnjv8AGJV82K0deolK5CqmEgEiuEA1Oh3jPdFRItKsA6t4g0I7/wAjHY2oMo+69ajUkZ7yule6M30WU5AzFLNOw65jNrktLnUQ9rKuCtA2pA7ovdmb5LTTLmnNgVBIpU09lhx1ofDhHOzbyXZ2NMeuo01Ovjl+kc3ps84eZNUGYGYlQgrkdK8KcoDPuIuRjuEuw9sKh5TeziPVV3mp6xQd9MjTmeEFTtGOPbJiphIdQDUCpADbjTcfWJ9jvebMqFM4UFTgZjQdwzhxNUVTaRL6UV+2xNOwEtEkmB3Yy8hMlMhdmdWJOIksQdDnmRugijZ0dahN488yu3htvtK2YcLMDxJ8Caj5x51g4xLtVkD5jJhv+h4wJX5f3Vky5ZBfewzC8ubct0YmsosoYkcqZetqbeZaW280Q5nP4Rr48B3xXPeMyfLaXLAyBJA7RIqSxLaLwAAqa5GKuxzOwcVCzihrRj3iuhi3u3aKXZ6LMUS0p7ag4a1pWZUkitR2tONIUoAZipbvuUm71DgSZZbzeVhD1aWQCDqygjI/iX174vloaEZgioP1EA8u8FmYurZSymplhq0U5hPI5HThlBPs7bRMkKAa4OwfAZZcxQ+cWfTtQxdqn5x1nuGw4zLXAI8KAxya8IqHv5WtKSJZDHNphGYChT2a8akd0bDWKvYleJcYeEeHPIiFWPKxwkeJIE7W7DoVefJVmYAnq8RoeJGRI40GtMqQFWKzKq4qhqitcqU5cu/ONpeYFBLEAcTkPOMB2ptCNaJ6yWPUmYxUA9k11pyrWAYsw4PEYoK7wpHcZvvaf3JWm9uPIRRibMbeaeUdlkXh8zDE21E6ZCBUewmwAB1E6hfxN6frBT0abO/abbLxCqIesb+VT9WoPOBWzygas3sjXnyHON86KtmjZ7L1swUmz6NT4ZYH3aeRJ8YYqTc2ItqrdicdmG4j2PI9jUmHFDVpkK6sjAMrAqwOhBFCIdhRJJ857b7LGw2koQerarSn4rwP4hofPfA+KbmIj6U2m2dS2SSjAYhmjEVwtT1B0I/SMbt2zqI7JMlBXU0YCo8RTUHUHfGRqV9I5xxNbT2+oMHuCIP44X9cEZ2fk8CP6jHn/Dsrg3936Qr6yxnaYPypoXRjFzYNoJa5MlDxA+dYlLcMke7XvJ/OJEq75a6Io8BAm1T7ybYybe0z+GmfxDUeIpSLS7rbaUz6zwJrEGdaEGpFd1NfTOOpE9znoN2LU+WnjWKyVYciVNSG7lta78muVYouMVBYglSp3MF17jUQjtB1cr7tJSTSe0FxgU04jllEIWo71Phn+sI2hDqR/UKfOK/TB6MWbSDxFZr+tOJaMFKksCoAIqACCd60AyNYL7F0iOqffSwzDQoaA94oaHugTRF3U8IbmSZY1y8SPSsX1vZXwhlLaV/BEIbw23nTgQGEpDkcNQe4scx4UirkUGYBbgQMop5rytyEnvNI9lozeyCo/man78IC1XsOWMp/DWQks041zBUVzh+9bMpZykwzFw6MKDu0zgaV1l1qxJOtCT848l2maT2CygaGun75RSKDnP7yxNPYpyDAa5NoJ9mnTJktQXcMpqpOrV05EaQf7O7WzCpcCZIm6MMJwMOIqPQjjDcuzqmbNmdamg8oT3nLX3vACsN3hLTuC4PuO4yunPkyyvXai1TFwgu/iEB76UJilu+97fILGUktCwoTQE04ZxzNv0e6pPf+UV1qvljq4UcjT11ga12+Mn55hnSgy1t23V5qO3aETuWXXywkxST9uLW3tWueeSsVHpSK6Z1RNe0x5Yj6xEnzUX/LP9Rp6Q6p+P2hDSV+SZMtF+THJxvMeu5mJHkSYhzrUW5CIrz67gO6v1MPWe73fPQcT+UGTgcy1KakOVEbLiJEuxmmJzgX1MPjq5WSjG/n/t84uNndk51unqh1OZHuou9m5ctTUQGc8CG9mBLPo12TNvtId1pZpBBI3M2qpXeTqeXfH0AoiBcVyy7JJSTKFFUeLHex5mLCNKqvYJjXWeo2YoUKFFspihQoUSSKB7a7ZJbZLyOCco7D+uFqar8te8hjwwLKGGDCVipyJ892y67RKmNLmVRlNCC3kRxB3EQ2LNM/1B/dG3bTbKSbbLwzBhcexMHtL+Y5GMF2tuG2XfMwzVVkJ7EwA4W9cjyMZVmkKng8TVp1KuMHuThZG3zfX9Y6+xJ70yviIEP8ZmcF8j+cef4zM4L5frFP4Y+8Y3iGqNKTQr8zHpvJOJ8jAR/i83l5RybznH3qeAifhR5Mm8Q2a9V3AmGJt9U3Ad5gMa0TG1c+f5QlsDtuJ8IMadB3Obz4EILVfyb2H9I+oz9YgTdofhBPMmI0u5WOtB3n8okpdAH4vHD9DBf0xxJ9xjCXzPJyanIAH51MWUq12ph2ppA50r5UhtVZfZlL/dHLT53+mvnX6wLHPQEgXEnpMYe8Tz/2jpp7HVj5mKpploPugeX1McGXaDvp4gfKK9nuRClrDT2lV1YDxiu/wqY3tP6kx0LmUe0/yHzju1fJkj029pY4t4fnER74PuqBD3UyF1NfEn5R4bxRfYT5D9YMAeBOZkas6Z8VPIQ4l00zdgojr7bNmZKPIfWHZNyOxq7U9TB5I+IJYRoWiVL9hcR4n9/KHks82bqcC+XpqfGLGzXeiaCp4nM/pBNszshOtjdkYJQPamEZDiF+JuW7eYAEscKOYDPgZMqdm9lmnTBKkLVj7THRR8THcO7WNx2b2bl2OVgTNjm7kZufoBuG6HbjuGVZZfVyloNSTmzHix3n0EWUaNNGzk9zMuuL8DqKFChQzKIoUKFEkihQoUSSKFChRJIojW+7pc9DLmosxG1VhUH98Ykwo5JMV2y6F3TFNsNXTUyie2v8h94cjn3xmc27pqEhpbAjIgg1B4Ebo+taRUX7spZ7WPvU7W51yceO8cjUQu9PlY5XqSOGny8HK6qPFYdS8Ke4nlGtX10Wz5dTJYTl4ey48NG8D4QHWu6yjYZkvC3B1ofIiEmDD8yxtbVPRg4t8U9weBp9I7F9fh9Yt2u5PgXyhs3ZL+AesVHb5EsD/Mrf8aHwnzEL/Gh8J84sP8LlfAPWPf8AC5XwD1jmU9p3cZWG+vw+v6Ryb5bco8zFsLtlfAI6Fhl/AvkIm5PaTcZSNe7/AIR4frHP2+adCfAQQrJUaKB3AR2BE3r4E5k+8Gwk5tznzEOLc0w60HefygiEox71fEweW8CAWEpZVwfE/kPzibIueWNFrzOf6ROBG4ViTYrumzmwy0ZzwQE076ZDxiAM3mCXxIglgZegh2RZnmMERSSdFUVJ7gMzBzcvRbMajWhhKHwrRn8W9lfDFB9dFwSbKuGSgXi2rN3sczDCaYnviLPeB1zAjZnov0mWvwlA/wDzYfJfPdGh2ezqihVUKoFAAKADgBuh2FDqVqg4iruz9xQoUKLIEUKFCiSRQoUKJJFChQokkUKFCiSRQoUKJJFChQokk8hi23fLmrhmorrwYAj10iRCiSQRt/RnZXzTHJP4WqPJq/MQPW3ornj+HNluPxAof+4Rp8KKzWphixpjFp2Dtqf5BbmrI3pUH0iunXDaE9qzzR3y2/KN3MJYA0iGLTPn1rMw1Rh3qfyjnqvwnyMfQjaQwIE0iF6uZgi2ZjojHuUn6RMk7PWl/ZkTT/6bAeZFI3YR40dFHzOet8TG7P0fW1/8rCPxuo9ASfSLmw9E0w/xZyLyRSx8zQfONNEKOihPM56zeIK2Do4skv2laafxtl/atBBJZrKktQqKqKNAoAA8BD0KLQoHUqLE9zyPYUKCnIoUKFEkihQoUSSKFChRJIoUKFEkn//Z"/>
          <p:cNvSpPr>
            <a:spLocks noChangeAspect="1" noChangeArrowheads="1"/>
          </p:cNvSpPr>
          <p:nvPr/>
        </p:nvSpPr>
        <p:spPr bwMode="auto">
          <a:xfrm>
            <a:off x="152400" y="-762000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www.skinnykitchen.com/wp-content/uploads/2011/04/cpks-provencal-sa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63" y="1266752"/>
            <a:ext cx="7454996" cy="55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0303" y="417294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tocino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828800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bacon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30.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images2.wikia.nocookie.net/__cb20110621163423/bacon/images/1/1e/Cooked_Ba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" y="1828800"/>
            <a:ext cx="6936373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1192" y="417294"/>
            <a:ext cx="3323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chocolate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1599" y="1385760"/>
            <a:ext cx="26824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Hot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chocolate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3506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31.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http://www.nobenational.org/purdue/images/slides/hotch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0" y="1014782"/>
            <a:ext cx="5397690" cy="56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6713" y="269339"/>
            <a:ext cx="17491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pan</a:t>
            </a:r>
          </a:p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dulce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1842448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Danish/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pastries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32.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http://4.bp.blogspot.com/-JXnBpZ4KEXE/TcAYoUPXVAI/AAAAAAAACxU/7Zc-wRAeMm8/s640/past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26968"/>
            <a:ext cx="6321425" cy="53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248875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pollo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frito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1180538"/>
            <a:ext cx="21536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Fried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chicken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33.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://t3.gstatic.com/images?q=tbn:ANd9GcSLZt5q3AOZWsjrUIOmemoDt0UuHGY-mtVYXnJ704PGHB-CVrN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3153"/>
            <a:ext cx="4946303" cy="55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0303" y="417294"/>
            <a:ext cx="24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carne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0" y="1828800"/>
            <a:ext cx="1459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meat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34.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http://awonderlandofwords.com/wp-content/uploads/2012/08/raw-beef-tenderloin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48481"/>
            <a:ext cx="6778625" cy="45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0303" y="417294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maíz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828800"/>
            <a:ext cx="1336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corn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35.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www.todoagro.com.ar/Image/MA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28" y="1046895"/>
            <a:ext cx="5191836" cy="58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1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048" y="431238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Las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zanahorias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546577"/>
            <a:ext cx="2032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carrots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36.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yogaearth.com/wp-content/uploads/2010/09/fal2007_touchon_carr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8276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795" y="402052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bróculi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3284" y="1331169"/>
            <a:ext cx="2243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broccoli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37.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://www.samefacts.com/wp-content/uploads/2012/03/super-brocc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918"/>
            <a:ext cx="6019800" cy="54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5308" y="237117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Las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espinacas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4670" y="1331169"/>
            <a:ext cx="215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spinach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38.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http://images.wikia.com/popeye/images/7/70/The-Nutritional-Value-of-Spina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485"/>
            <a:ext cx="4722793" cy="70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200" y="1331169"/>
            <a:ext cx="2667000" cy="421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8304" y="223173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pastel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1546577"/>
            <a:ext cx="1399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cake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39.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hQSERQTExMVFRMWFRYaGBUXFxwbGxwcGhoXGBscGR4eGyYeFxsjGRUWHy8gJCcpLCwsFh8xNTAqNSYrLCkBCQoKDgwOGg8PGi0lHyQsLDQpKik0LCkvLCwsLCwsLCwsMiosLCkvLCwpKiwpLCwvLCwvKSwsLCwsLCwsLCwpLP/AABEIAOEA4QMBIgACEQEDEQH/xAAcAAEAAQUBAQAAAAAAAAAAAAAABAIDBQYHAQj/xAA9EAABAwIEAwYDBgYCAQUAAAABAAIRAyEEEjFBBQZRBxMiYXGBMpGhFEJSscHwIzNictHhkrKCFRckwtL/xAAaAQEAAwEBAQAAAAAAAAAAAAAAAQIDBAUG/8QALxEAAgIBAgQEBQMFAAAAAAAAAAECEQMEIQUSMVETIkFhFHGRobGB0fEjQsHh8P/aAAwDAQACEQMRAD8A7iiIgCIiAIiIAiIgCIiAIiIAiIgCIiAIiIAiIgCIiAIiIAiIgCIiAIiIAiIgCIiAIiIAiIgCIiAIiIAiIgCKkVASRIkajpKqQBFG+3jvu6AJcGZidgJgT5m/yUlBQREQBERAEREAREQBERAEREAREQBERAEREBGrViKlNo3zk+jQB/2c1SVBcf8A5Q8qLvq9v+ApygBEWPr8Sa4FrBUqG4JpDTY+MkNBHrIUgyCLVBxDEYVzA6nVqUXuDGipUpmo15+EBwMFroI8RnNlve2zYXEiowPEgHZwLSNoINwZVVKy8o0XVCxGJc5xp0viHxPNwydP7nkXA21OwN3iGJ7uk9+pa0kDqYsPcwvcFhRTYGzJ3du5xuXHzJupKlOB4eyi0hgNzLnEy5x6uJuSvOI4o02EtEvJDWDq5xhs+UmT5AqUoGNf/HoN86jz/wCLcv51AnQN27ZdwGCFNsSXOcZe86ucdSemgAGwAGyx+I4TVpvdWo1qjiSSaFR00zNyGk3pnoZIHSLLNIlIlSaI2Cx7arGPabPbmAOu0yOoJg9CpK1rhfD3vw1CrTfkqNNWo2RLXNqvc4seNYIIuLggG+hzGA4lnJY5pp1WiXUz00zNOj2H8Q94NkTIaJqIikgIiIAiIgCIiAIiIAiIgCIiAKLjOINpwDLnunKxolxjWB0FpJgCdVfq1A1pcTAAJJ6AXKwHLmNNStWzNOfLRc5xHw94HObSHkxmQnq5zjuobLJXb7FNCviTj2GpTp0qRpVABmzPdBYYJFmmSDuIB11WyLV+HcQe6hg61UjN3xaXW8TXd7Ta7p4v4blsdetlY52sNJ+QlVj0LT3dV9CDxN5e9lAGA8Oc8gwcjC0Fo3GZz2iembQwshTphoAaAABAAEADyGy4XxLjD69V1d9aHCQBfQkGGx8IEBb72bc0VK7X0qpksjI5xuZnw31Iieq5MWshkny18j2dXwXNpsHjN3XVdr/I5453pUw6g1pe9r6bi4RDXMqMfHUnwrZOBczUcWD3bvENWOs4efmPNaLxns7xTatSrRcx+ZziGzDrmdxE+6k8kcn4mjiW4ioQG5TN7uzN0IiQQYmYuFnHNn8SpR2f4Ns2k4f8LzY8nnS79X2r0HOnOTzVdhaTmsaDDnuGpFzc6CR0U3knnp+IrHD1cpdlJa9tpy6yNNL+yvce7N6eIquqNquY5xlwy5hJ6XEfVTeAciUMI9tRrnue0ES4iDNtALWURWo8W29r+wyZuG/B8kV567b83ds2V7wASTAAklaPxDtBoNxVN7Q99NrKjC8REudSMiTeAwrbeM4Q1cPVpgwX03Ae4XMcN2bYl+RtR7abC4+EuzEbkgCRMA7rbU5MqaWNHLw3Bo8ilLVTquiOp4DHsrU21Kbg5jhII/diDaFiOZucaWDgEF9QiRTBi3UnZSOXeCNwdDumvLgC50utqtY5h5DrYrEvrNrU2gxl+KQAAIt+7q2TJk8Ncq834MdLi0stQ1ln/TV0+/Yicvdo4o0KFOtQc1rWhmcGfhETED1gFb3i8MKzGvY4BwGalUF4JFvVpFiNwfRcp4lyLj5a1wNUXAyuBA9dIXQcOyvh+GMFMUxWp0miKxhoiM2YjSGys9PlyNtZEdnE9LpIxhPTSVt7pO/k99zM8Mxve0mvjKTIc38Lmktc3zhwI9lKXMqXaBUw7qxFKlVY6pnzMe5rZLWtcGBzZIzNJnq4reOXeYaeMoipTsdHMPxNPQ/odwumGaE3Se55mfQ58EVOcaT/AO/QyqIi2OMIiIAiIgCIiAIiIAiIgMfzA0nC4gDU0asf8HLC1a+QYvu4D6wwxpuHWs1uHafODTlYztF5nfRezDsORr2y9w+KCSIHTT6rRqXG+5q0nUqj3hhb4X3Hhu0enTouHLq4Rny9j3dNwfNmweKn16L9+3QynO3EmuxBw8vbRoBrGBuxYBoNNd9bBZLs25nqOq/ZH+Kk5ri2dRAmPMETbZbFxns/oYl5q53se+CQIImOhvPuoR4DhOExin1HEtn4om4I8LQJJvuVh4WaOXnfS/sd0tboZ6LwFF81bbf3d/qWMT2T03Pc4YgtYTYZASOoJm/0WY5a4FQwLauWsHEDx1HRlbGxg2ItIJ3C0bmDnGnXw9Sth6jqNWrULRREgVaWgqPDrAkg+JvUAztpQ49iWsqNfWqCk50vYHznJ/U5dT0lTWPHO4xOOWbV6nFyZMjrtXY+g+IcepUGk1HguDXHI25OXLmygm8Z22ndc+472uuz5KFHIGuu57pJHkBLZ9zH1XNK/M9RwAc55AJLQXOcROpHQm11TTrtc2/hM2kxP+B9VbJmk96KYdDBKpbv7He6HaNgS2e/EgSRlcCY8o3j6rQOP9q1Z2IJw7stBsQxwaZImS6BIB/DO0rRKLDBkvsQPFI+RiNtB0VuvVN4yui8XJ+WgI9VEsspKiI6SGN2/ubXxLtbxdR7HMIZTbYsaJa6PiLybwZ0kfqdh5Y7WYrup4hpFFzAWEQXU3Boljo1aTMOjpPlzE1yAGOJJdO1wAJNvW3sVb75wjwSI8RaRPQTOjdDKKUrsl4MbVUfRXHuKVqdAPpUhWOtVh1FOHZiLwSIFryoeI4s+tRnDV6VP4Mjx4rOsAWWIJg62XCaXGaoa5r6lXJN2Z3EdATe+gFp2VFLiL/FTpuex0yCHEGRJyk2InUenmqef1KR00Uvf5Hd8XxGrhhSFTHU3Oe4N8VFoAEGXGHg5QREzur+O4g51GpTxAY6k9rg6rhzmLR+J1My4AdWl0bwFwTC4wtcKjwXzEtLzcAm9xIkk38ys7i+c6lQNpUW/ZvE55LHuzOmLZjcBonQ3mYVueSfsV+Hdprr8kvwbRxHszrAB1GvSqtIzCCGlzYkETII3sVreHxxpOHd1X03NaQXNJvN4MQSJHW17XWZ5E5XezGUKuIY4UnZu6n7zwC4Ag3Ay5ngb5fZZ3nbkfD0W99TeKQMjuyCQTsGRpofJc8sXl58e1e57+l4jGc/h9U+a+jS9ffr+CJydz3W+1U6T3ufSqODRm1E/CZ9Yn1XWFwDgWKZh69OrUY4tZUm2pAMyJ1XeMPjGva1zTLXiWnqIn8l16HK5RakzzOP6aGLLGeONJr9LRfREXonzgREQBERAEREAVJfeFUrOJdAHxax4RPz6BUm6jaJRheZuWcNiQalYOBY0nM0wYEnzB3XGzTpulzSGZTIa4yTqLkW0XfnUGlpaRYgg+9iufcU7J5JNGqI6PEfUf4XmanBOdSil70fT8F4jjwp4882lty+qXcwPJnNj6NYNeS6llf4XGYc1jiCz8JMZbdVD5z4tQrYSjQPeNxVRtF73uIhzXtJgEmTLotAgg6rG0opvy5smR1ngEmQdRFxcWVXGuIiq743VupqNF9/1PouXHn5Y1Lc9nVcJWfULJi2te/8Gs0sMaY/mFxFmtJkNve020FhF+qj5XyQS12Y3cXgGb9THRV1sO6m6C57WEywTqJOgNjN/KyopsabxTm+UWGYx95x89guzrueG4ODcex6GgQ2Ymb9BpPz/XoqXAAXcSJN3CDOgido3GqttyiSS0PMRJn6AWb5SrjWtEPGas7SZLWg/hA/T80SIyXzFdKo2JY6AIGpg+WupOm6rbSAAcxrWjS2U3i0wfL33UeiJbnIAAkguOlwJ+aviIDXOazcedo0J/M9fRRJdi0ZbUwXOMCGjrJ1i0RedFcohsxmJJ1MGBc2nymVaGEuHOdabnQiDAHTS+uvorOLx5+FjcpO5iBOmm5nRTVlJPlL9es1k5qkgiMm5O8n97KzSew5XhpJaBBB8QLTY9LeahNwgc8A5pBEk6kknToICy1HDvkNAcToBIP1PqkqiRFOTqi1VazvPjDRJsQRlnTK6I9pgqIWPbEEvAu17L3H70WYGAqODiGtdMiCTJvpeARpurvBuVMVWce4wlRzSTOmW2gJJgG5vrYe6E1LZGmfHLE7kqXudP5a5i+2cL8Te7r03Q2oTI72nle150LRJAPUZtlJ5oI4nhaNXDVGmo0Zu5zDP4suYAT8TSIWk8S4bWwb/s9XxNEOOTfMJ1I8RGknosW97RamHRtJ/Jc+TUPeDWx6Og4Q/Jqcc9+q2tb+j3MpT5axdUkmlWdk1BabeQn8gutcC4eaFOgKjxNKkWubNgbaed7nyACj8n96/B0nvJNXKfE+TuQD1Nous5RwbQXE+ImM0/P9+3RdOlw15t9+543FuI5NQ/CkklFvp9CWi8aV6vTPBCIiAIiIAiIgC8JXqt1dlEnSsFLDuqw9WjRDjOZw8gVdLQuaKmtyzo07HdmVGpWdUDyGmTkibnznTyUV3ZW0QW1R6Gn/AIct7zdF76rP4fFLfl/Y9KPFtZFJLI6XyNa43yFQxOFZQdZ1JsU6rRDmmP8AqdxK4zW5c7uoGYmmWPa5zYc50ENJGb+oG8HcL6La6Vr3M/JFLGuD3Ocx4ESINrm4PqVObFzwvEX4drIYs16jeLv337nEK+FpfAGNeAbPy+KPI7KHj+V6tGm2tVY/7O67X5C4HYSQYaPIkSuuYbsjY18nEEt6BgB+ZJH0W8YXh7KdJtECWBuWHXkdDsVhp8GVN+Jsj0+KcR0k1H4dW/V1R8w4ANrOFCmw1HPIhkS4kAwAAIAAJ9IWcpcCFOqaddgY4GC0kQ3fxESTY6Awuv8ALXI+FwuIq1WHPVD3RJ/lNcJyAD+k6uvBWG5x7Pqtas6tQLXF5BLSYM6b2IUZ8cuS4dbMuHarTyz1m2jWzfc5niOH0WZmMgzMVBI1mxG7fVYp/DcRh8w7ssLdczC3YGRe9iDI2IXR8J2X4rOMwYBIvnEedhcwuoYzgtOtRFKq0PGUCdxaJB2UabFklakvqdHFtXpYuHgNPrbX29j5o4U1+JqMpRmqVHDKzLlzSSNz63Pnot0xfI1bBvaG0w6pUZMUyXRBggaX8Q06roPLHZ1RwNZ9UHvXk+AuaBkG+n3jMZugjcraqlJpIzAEjQxcT06LR41NOL2PKxcQ8HKpxVpdzgGMc0AMFIsc0wZJn5HRdf7PaUYGk65Lp19SDFraT6kqXjeTsJWcXPpS7dwLgT6mbrIUG0qFMU2ANa0WYLn/ACTP5quHTPHNyckdfE+LY9ZgjjhFpp27/kp4lwmliG5a1MOA0nUehFwouG5WwtHK5tFgNMOhxub6yT8XqVIxmKqBze7Ac0g9LEfv6KFXNS3eku3FFsCY3Pl6mFpLJCMnat92kePGWXk5VKl2v/Bk6lXLTaGANLgAwGwFrD0AGijVcBVc1je8a0STUcBd3kOgO/osHg31a1fNULcwIysaZaxgM3IsCSOsmPILI8d44QHUqJmoRBd+Gd/Xp1MLRSjN2/QycWtifwisHCpldmaKhDTMzAaDffxZlkFz3hXMzsPi8NhAwGliBDbfCaefPca+Hur6eEnddCXTB7GTVMIiK5AREQBERARuJYvuqT338LSbNzR5xIkDU3Fgtf5I40/F4QVXuzvNSqHQAAIeQGtjYANgm95W0Fcx7L+LEYvG4Yghpf39IxALHxFtpbkIHRZzLROhVAbQYOx/f5K22tJ8ctPUXaffUKQbqiP3/tcz7F0SGHoQqe7M3dbpCt5+ov8AI/7Vbavn81PlltL8srT9CovA1KpFedGk+egVirw9jnZiC13VriJ9Ro73CtYtlfSnVY0f1UyT/wBgPoibj8vb/ZKSJ1SqGiSomJ4u2mGl+riLDYHf0Ch0+GVH/wA7EB39jQ3z3lZOnhKczALjublUbyyflpfPcslBdd/keMfAs4Pd5wD9BtovRUedgPeV7WoNd8TAfP8AdwsZxHF4ejZzXOPQBx+pt9VfddZflEJJ9EZPvIMb+f6BXg5azhOLuf4cPQbTB1e8/oNfmsjVrljMlOatZ2pG0/ecdGgbD0UwnT6kOJlHXFlbLDGpCYankaASLABeVMbTGr2j3CmWNS872ZXoWarCbDOfOYULFMYwQ4gHoDf/AJH4fUXUtvGKTvgdn/sk/ko5rAEllBxJMyRHuSVk4pGisk8JfLPhhux0HkB5AQPZU1nUKWZ5Dcx+I2JPqTsoOIxFR1n1A0fhp+J3z0H1UB+QfdkjdxLj/gK6ltRKje57j+K1asNoju6c3cB4iOjBb/kbDzWLa4ZSGQBpIM30Jn77v6tApOLzVbHws3bu7+47DyWN4nULKbi0XaxxDdPhaTGhy6RMWlFuWIPG+9ZW4fUw2V1VuINJoJt/FpPaZ1gDKXey6tScS0EiDAkWt5WsvkXCcwVWVe+o1H08r+8Dc7jDpMXPxEDw5jciRuvqzl/iX2jDUa2YO7ym12YMLAZFyGuJLROgJPqV0wVIxn1MgiIrlAiIgCIiAL557SOM1MNxTEmjVdTP8JpyOy27tpA8MWGYgbr6GXzv204Uf+pVXF8lzKcNESIY0gH1Idfz32rItHqZrl7tsdNFlanJmKhZFwR4Xi4DCDGYGxF7b9W4Pxmji6Yq0Xh7Dabgz0cDofVfJMWzCw6yd7D9fcLrPZB2gik5mAqUwM7jDwbl5G9t8us7LGUTWjthZ8vovC39j/auB3usezjtF1arRLg19LJmzeH4mhwgnWxCo0UJZH7uP8qmeh+qugfvVemlKrRKkRy93UnyhUGud49xCkPoyrZpu8/n/tRuWTRbbif7Pn/te1K5P3fqqH03Te4jds//AFUd9EGfCzX8MfUQo3JpHtTEjQtcR02/6rwYtgtkt/crLqLBqGe73f8A7VvvqU2FJx8gXn8yprsSXq+PpxpSBm2a/wCmqh4bijnOindomSyiesWOUBTWB33GkeYogfmENFx+Mu/8qgb9BP5KSuxZpmtJE1Gt2L3NH0BV9+FdEF4gdJP6QrlLCAaOaPMAuPzKs8SxNKizNUJj+t+X5DU+yqStixUNNouCfUgD5C6UDN2NJ6Bo8PvqtF5z7TKTMKx+DqsNV5BZkYIhrhnDi7xgweg0MaLVuEdslZr8ldrcjjDn3LmyTFyfhG+9hdXUGxZ1117nVcv7WeNPpPp0mvc0OY6cpi+YC+8RJWz8H57o1qBqEhha8syucNR8MbHM0SBdcR45xN+JxDqlVxJLiBMCAJgHpAIHzV4x3DZBpsJBgWzC/rMW9QV9ccl0mNwGFbTblYKFOBM6tBMkamSbr5S4Nhe+qNbFiWg7CTYE7aBfW3AaQbQYxs5Wta0SZMNAAk7mAFv6mMjIoiKxUIiIAiIgC4D248EZRxrazXEnENzEOMgOYWs8J2GVwtoCF35aV2qcAGJwn8rvKjHTT8YZlJjxSbRGsg2mNZUMtHqfNNmki3SPKx9jJ69VXhOJvoVhVpOLXNu11jEgjS/UqVxfh1Sk7JUAFQOLXQRrBJ06h0g7iI0tBraiBIgawb6GR5G2/VUW5obT/wC52OFLu/tDz4XMJIvcAAg2dmET6k7LCVea8U81Jr1Hd6WuqNJs8tADc2xyga+Sxr2yYBk7+fp6mfkOqpacrrSAbQYMTp623hTSFm48I7Sa1M07uOWs2pmDnAhga1j6fhMFjspOljB6rovLvbdScSMS19LQtLYqNync2DgRLbSdQuFZ9ARbSwgx/mP0V/D1SA5w2kEluzmubtcEAnysCocUQz6t5f5lZiaLaoIbnLwAf6Xub9cs+6ywqA9F8ocG5mrUspp13Dui402OkiKk94QIOoEnoPNdK5V7WnubTbWyO8FRznffAphxlzcwBkN23dpZZtNDlR2Y22+Sw3HubsPgwDXfkDpjcmNYAMla1g+0Wg/DOeatNlYUnOLCXFrXgfCXR4vFAt1XK+0DtEbjRRFNtgwZzBBk6sndpt0mFVJsnlXqbxzn21sFNreHvDqzpLnPYfC0AmwIALvyC5/S7WOJFjwMU/UuzkC3kPDAm1tAJ0WqGoXgCGAAOsYGtySRGaNvTRWcHUe27CWuOwFiIIM+oMaXkrZRojY6Bh+1jE0u+c5xqPeym2kXvMAUy9pcWmZc6DItct2XSOUe0ahiWfxMlGsxrnVKcPcWhrsskkACZBievRfOdZ5IbJFhA6iLab7XV48QqB2YPhxYG5hIJbGU33sIlRKCZNn1HiOYKbGZy8OlheGUiC4tGpEAl1rwJXK+1jnmnVZSpUGsLHDvDVBJeHS5hbNiCATLT1C5u7j9TKzxOD2Ahrwfukkga2guP06Kxi6pcM7yTUc4nzMwZO/p+m9Y46ZLkVGo4u7wBrPCIiYOUBtvN1yf0UWpUkk5QAZsJt6amAq6VSPhJmTBDokREAa7m/mVXWwrgM5AAJOUN3ttOrRb5rUoefai1uVrjlzNdH9TQQHQd7x6ErymwucAAZMQNZ66oKZgXF9vTrvuptDAGQPEHA3N5HSJg6jWFDdBWzbezXh38UOi0nLNze09Phke5X0fwynlptHkuV9mnL9w6F11rYEJEpLqeoiK5AREQBERAFHx+G7xhapCIDhXP3IxLs7G5a067PGkdM3nZcrNDL4SC1w1m1wRFjvqPZfXPGOENrsLSFyHmvk0McXVKZMODu9Y0F/h0BERUHl5LF3E1Ts5J3QympdzSMpFxDiHEAnS2XMOoGy8b/LiASdbCwBGh1Au4nbTzWzfZy6q4PpOLjTiiGljR4ckZpaW5hqQOsbBYXifB6mGJ1g5mw5sPuGk2OoIcRIm4VuZE0RcO1jmEXz3iADmMjy8PhGs6jztS6m3uswlrsxDoiC0gFsaGQQ6ZsZHRSaWLmmaTi4HOXNEaEgBwsM0kCI09N4bMsNIIJkywzYCNSbQ6T0+E3UogjsfBtr106wZ8pVTa5AIafi19DaPa/1VdQAnMHD0vPtM2+v0XncOZ1EQZE6HQjy/2FIH2sttbyPuDbrcfuVZaZufIf6/fRXaGDc6LGDIBPUCfkBqdpkq1UpQBpBBI06kH0vNihBU70m/prvb3XtOuQGtGgM632+V0q4ctdBFxFiDqIkHfqPZS8M1gc3PdsOPgcJmDkF9PEBOtjogLPdic0ANeHnKHSQAZAM3GgE7gn0VotGYNJIFgTBO97a9DCl4XDmrFOmwuquPhDSS50x4Q0WmZcPQyptapkqsLnd28fE+k5hg5fC5uUiCBAdfXoShNGEcyBuZNjBuNLdb+6OA6ybdPT9+ikOdIaBJAkTc72gfdFxZUFxcTECG6aTG3r/hCGj1uFLpcLiCSJiIIb0Akl1gNiruFwU1BmMNBGd0GAHEC8Cd/UqnAgkt8IeJi+knQT+91dr4txZ3YADQ9xAbNr2ubuAvCrZNGV45iKFFrKNCHHKzNVFjIJs0ES0Xk3kkjQWWc5W5bdXc0kGBoDf3J3KwnLHJlfF2p0wYcJeTECNL69dJX0Zyzyi2gASLqKIcqJnLHBhQpDrCzaAItEZhERSAiIgCIiAIiIArGKwTaghwBV9EBpPEuzhjnZ6bi12xC1/i/KlcMLKtJtdmtmg++Q2+RC6svCFk8SfQuptHz5i+UMK6Qc9F34TmABNtHT9CsFiuzh5GZjw/xRDY0iM2a282iQOui+mMTw2nUEPY1w8wte4j2c4WrMNdTJ3Y4t/IqnJNdGX54vqj5wx/JtakC5zQxocGzmbeXEAm9h1MRYWusUzhNVxcGMe8NnMWtcQCAC68bT+vRd64j2P1sjm0sbWyuBBY85wQdriQPRazR7P+L0C/KKb5dfNGVwgDMIHhJAg+itcl1I8pyN1NxAMazBjWNf0Rsz+m99fku2nlHGSwuoU5pzlLZGWRlMeykN5RxJe55wzczi0kkzdrQ0GZtDRGijxH2LUu5xHFYZ5gwYyg2Dj1HiMCXf6VzA8ONRxl2UC+hkga5YBvIC71R5dx4+GlSb6lxI+cx7KO/kXGuBH8Fsg3DSTe5j3uo532FR7nC6GBqOdlp5nmLFs7CTsNFmuG8o1yDmpsgtOXM/4SRqQ2SDeQI1bfRdY4b2UYlrWtNYMAt4QJuZPijUm6yTOx6m8g1nuqRs55j5aKbkyPKji7+XWU/wCZiBAvkpNk+0mRp0Uzg3LmZ4fSw76gyty95oDrJ2O2y7zw/s3wtIeFjR6NhZ3C8DpUwA1gsp5JPqyHNehxfB9luIxJBrOyiZysblHv1Ot1vfAOyjDUDmNNpPnfp19FvbWgaBeq6gkZuTZFwfDKdL4GNbOsAKUiK5AREQBERAEREAREQBERAEREAREQBERAEREA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QTExMVFRMWFRYaGBUXFxwbGxwcGhoXGBscGR4eGyYeFxsjGRUWHy8gJCcpLCwsFh8xNTAqNSYrLCkBCQoKDgwOGg8PGi0lHyQsLDQpKik0LCkvLCwsLCwsLCwsMiosLCkvLCwpKiwpLCwvLCwvKSwsLCwsLCwsLCwpLP/AABEIAOEA4QMBIgACEQEDEQH/xAAcAAEAAQUBAQAAAAAAAAAAAAAABAIDBQYHAQj/xAA9EAABAwIEAwYDBgYCAQUAAAABAAIRAyEEEjFBBQZRBxMiYXGBMpGhFEJSscHwIzNictHhkrKCFRckwtL/xAAaAQEAAwEBAQAAAAAAAAAAAAAAAQIDBAUG/8QALxEAAgIBAgQEBQMFAAAAAAAAAAECEQMEIQUSMVETIkFhFHGRobGB0fEjQsHh8P/aAAwDAQACEQMRAD8A7iiIgCIiAIiIAiIgCIiAIiIAiIgCIiAIiIAiIgCIiAIiIAiIgCIiAIiIAiIgCIiAIiIAiIgCIiAIiIAiIgCKkVASRIkajpKqQBFG+3jvu6AJcGZidgJgT5m/yUlBQREQBERAEREAREQBERAEREAREQBERAEREBGrViKlNo3zk+jQB/2c1SVBcf8A5Q8qLvq9v+ApygBEWPr8Sa4FrBUqG4JpDTY+MkNBHrIUgyCLVBxDEYVzA6nVqUXuDGipUpmo15+EBwMFroI8RnNlve2zYXEiowPEgHZwLSNoINwZVVKy8o0XVCxGJc5xp0viHxPNwydP7nkXA21OwN3iGJ7uk9+pa0kDqYsPcwvcFhRTYGzJ3du5xuXHzJupKlOB4eyi0hgNzLnEy5x6uJuSvOI4o02EtEvJDWDq5xhs+UmT5AqUoGNf/HoN86jz/wCLcv51AnQN27ZdwGCFNsSXOcZe86ucdSemgAGwAGyx+I4TVpvdWo1qjiSSaFR00zNyGk3pnoZIHSLLNIlIlSaI2Cx7arGPabPbmAOu0yOoJg9CpK1rhfD3vw1CrTfkqNNWo2RLXNqvc4seNYIIuLggG+hzGA4lnJY5pp1WiXUz00zNOj2H8Q94NkTIaJqIikgIiIAiIgCIiAIiIAiIgCIiAKLjOINpwDLnunKxolxjWB0FpJgCdVfq1A1pcTAAJJ6AXKwHLmNNStWzNOfLRc5xHw94HObSHkxmQnq5zjuobLJXb7FNCviTj2GpTp0qRpVABmzPdBYYJFmmSDuIB11WyLV+HcQe6hg61UjN3xaXW8TXd7Ta7p4v4blsdetlY52sNJ+QlVj0LT3dV9CDxN5e9lAGA8Oc8gwcjC0Fo3GZz2iembQwshTphoAaAABAAEADyGy4XxLjD69V1d9aHCQBfQkGGx8IEBb72bc0VK7X0qpksjI5xuZnw31Iieq5MWshkny18j2dXwXNpsHjN3XVdr/I5453pUw6g1pe9r6bi4RDXMqMfHUnwrZOBczUcWD3bvENWOs4efmPNaLxns7xTatSrRcx+ZziGzDrmdxE+6k8kcn4mjiW4ioQG5TN7uzN0IiQQYmYuFnHNn8SpR2f4Ns2k4f8LzY8nnS79X2r0HOnOTzVdhaTmsaDDnuGpFzc6CR0U3knnp+IrHD1cpdlJa9tpy6yNNL+yvce7N6eIquqNquY5xlwy5hJ6XEfVTeAciUMI9tRrnue0ES4iDNtALWURWo8W29r+wyZuG/B8kV567b83ds2V7wASTAAklaPxDtBoNxVN7Q99NrKjC8REudSMiTeAwrbeM4Q1cPVpgwX03Ae4XMcN2bYl+RtR7abC4+EuzEbkgCRMA7rbU5MqaWNHLw3Bo8ilLVTquiOp4DHsrU21Kbg5jhII/diDaFiOZucaWDgEF9QiRTBi3UnZSOXeCNwdDumvLgC50utqtY5h5DrYrEvrNrU2gxl+KQAAIt+7q2TJk8Ncq834MdLi0stQ1ln/TV0+/Yicvdo4o0KFOtQc1rWhmcGfhETED1gFb3i8MKzGvY4BwGalUF4JFvVpFiNwfRcp4lyLj5a1wNUXAyuBA9dIXQcOyvh+GMFMUxWp0miKxhoiM2YjSGys9PlyNtZEdnE9LpIxhPTSVt7pO/k99zM8Mxve0mvjKTIc38Lmktc3zhwI9lKXMqXaBUw7qxFKlVY6pnzMe5rZLWtcGBzZIzNJnq4reOXeYaeMoipTsdHMPxNPQ/odwumGaE3Se55mfQ58EVOcaT/AO/QyqIi2OMIiIAiIgCIiAIiIAiIgMfzA0nC4gDU0asf8HLC1a+QYvu4D6wwxpuHWs1uHafODTlYztF5nfRezDsORr2y9w+KCSIHTT6rRqXG+5q0nUqj3hhb4X3Hhu0enTouHLq4Rny9j3dNwfNmweKn16L9+3QynO3EmuxBw8vbRoBrGBuxYBoNNd9bBZLs25nqOq/ZH+Kk5ri2dRAmPMETbZbFxns/oYl5q53se+CQIImOhvPuoR4DhOExin1HEtn4om4I8LQJJvuVh4WaOXnfS/sd0tboZ6LwFF81bbf3d/qWMT2T03Pc4YgtYTYZASOoJm/0WY5a4FQwLauWsHEDx1HRlbGxg2ItIJ3C0bmDnGnXw9Sth6jqNWrULRREgVaWgqPDrAkg+JvUAztpQ49iWsqNfWqCk50vYHznJ/U5dT0lTWPHO4xOOWbV6nFyZMjrtXY+g+IcepUGk1HguDXHI25OXLmygm8Z22ndc+472uuz5KFHIGuu57pJHkBLZ9zH1XNK/M9RwAc55AJLQXOcROpHQm11TTrtc2/hM2kxP+B9VbJmk96KYdDBKpbv7He6HaNgS2e/EgSRlcCY8o3j6rQOP9q1Z2IJw7stBsQxwaZImS6BIB/DO0rRKLDBkvsQPFI+RiNtB0VuvVN4yui8XJ+WgI9VEsspKiI6SGN2/ubXxLtbxdR7HMIZTbYsaJa6PiLybwZ0kfqdh5Y7WYrup4hpFFzAWEQXU3Boljo1aTMOjpPlzE1yAGOJJdO1wAJNvW3sVb75wjwSI8RaRPQTOjdDKKUrsl4MbVUfRXHuKVqdAPpUhWOtVh1FOHZiLwSIFryoeI4s+tRnDV6VP4Mjx4rOsAWWIJg62XCaXGaoa5r6lXJN2Z3EdATe+gFp2VFLiL/FTpuex0yCHEGRJyk2InUenmqef1KR00Uvf5Hd8XxGrhhSFTHU3Oe4N8VFoAEGXGHg5QREzur+O4g51GpTxAY6k9rg6rhzmLR+J1My4AdWl0bwFwTC4wtcKjwXzEtLzcAm9xIkk38ys7i+c6lQNpUW/ZvE55LHuzOmLZjcBonQ3mYVueSfsV+Hdprr8kvwbRxHszrAB1GvSqtIzCCGlzYkETII3sVreHxxpOHd1X03NaQXNJvN4MQSJHW17XWZ5E5XezGUKuIY4UnZu6n7zwC4Ag3Ay5ngb5fZZ3nbkfD0W99TeKQMjuyCQTsGRpofJc8sXl58e1e57+l4jGc/h9U+a+jS9ffr+CJydz3W+1U6T3ufSqODRm1E/CZ9Yn1XWFwDgWKZh69OrUY4tZUm2pAMyJ1XeMPjGva1zTLXiWnqIn8l16HK5RakzzOP6aGLLGeONJr9LRfREXonzgREQBERAEREAVJfeFUrOJdAHxax4RPz6BUm6jaJRheZuWcNiQalYOBY0nM0wYEnzB3XGzTpulzSGZTIa4yTqLkW0XfnUGlpaRYgg+9iufcU7J5JNGqI6PEfUf4XmanBOdSil70fT8F4jjwp4882lty+qXcwPJnNj6NYNeS6llf4XGYc1jiCz8JMZbdVD5z4tQrYSjQPeNxVRtF73uIhzXtJgEmTLotAgg6rG0opvy5smR1ngEmQdRFxcWVXGuIiq743VupqNF9/1PouXHn5Y1Lc9nVcJWfULJi2te/8Gs0sMaY/mFxFmtJkNve020FhF+qj5XyQS12Y3cXgGb9THRV1sO6m6C57WEywTqJOgNjN/KyopsabxTm+UWGYx95x89guzrueG4ODcex6GgQ2Ymb9BpPz/XoqXAAXcSJN3CDOgido3GqttyiSS0PMRJn6AWb5SrjWtEPGas7SZLWg/hA/T80SIyXzFdKo2JY6AIGpg+WupOm6rbSAAcxrWjS2U3i0wfL33UeiJbnIAAkguOlwJ+aviIDXOazcedo0J/M9fRRJdi0ZbUwXOMCGjrJ1i0RedFcohsxmJJ1MGBc2nymVaGEuHOdabnQiDAHTS+uvorOLx5+FjcpO5iBOmm5nRTVlJPlL9es1k5qkgiMm5O8n97KzSew5XhpJaBBB8QLTY9LeahNwgc8A5pBEk6kknToICy1HDvkNAcToBIP1PqkqiRFOTqi1VazvPjDRJsQRlnTK6I9pgqIWPbEEvAu17L3H70WYGAqODiGtdMiCTJvpeARpurvBuVMVWce4wlRzSTOmW2gJJgG5vrYe6E1LZGmfHLE7kqXudP5a5i+2cL8Te7r03Q2oTI72nle150LRJAPUZtlJ5oI4nhaNXDVGmo0Zu5zDP4suYAT8TSIWk8S4bWwb/s9XxNEOOTfMJ1I8RGknosW97RamHRtJ/Jc+TUPeDWx6Og4Q/Jqcc9+q2tb+j3MpT5axdUkmlWdk1BabeQn8gutcC4eaFOgKjxNKkWubNgbaed7nyACj8n96/B0nvJNXKfE+TuQD1Nous5RwbQXE+ImM0/P9+3RdOlw15t9+543FuI5NQ/CkklFvp9CWi8aV6vTPBCIiAIiIAiIgC8JXqt1dlEnSsFLDuqw9WjRDjOZw8gVdLQuaKmtyzo07HdmVGpWdUDyGmTkibnznTyUV3ZW0QW1R6Gn/AIct7zdF76rP4fFLfl/Y9KPFtZFJLI6XyNa43yFQxOFZQdZ1JsU6rRDmmP8AqdxK4zW5c7uoGYmmWPa5zYc50ENJGb+oG8HcL6La6Vr3M/JFLGuD3Ocx4ESINrm4PqVObFzwvEX4drIYs16jeLv337nEK+FpfAGNeAbPy+KPI7KHj+V6tGm2tVY/7O67X5C4HYSQYaPIkSuuYbsjY18nEEt6BgB+ZJH0W8YXh7KdJtECWBuWHXkdDsVhp8GVN+Jsj0+KcR0k1H4dW/V1R8w4ANrOFCmw1HPIhkS4kAwAAIAAJ9IWcpcCFOqaddgY4GC0kQ3fxESTY6Awuv8ALXI+FwuIq1WHPVD3RJ/lNcJyAD+k6uvBWG5x7Pqtas6tQLXF5BLSYM6b2IUZ8cuS4dbMuHarTyz1m2jWzfc5niOH0WZmMgzMVBI1mxG7fVYp/DcRh8w7ssLdczC3YGRe9iDI2IXR8J2X4rOMwYBIvnEedhcwuoYzgtOtRFKq0PGUCdxaJB2UabFklakvqdHFtXpYuHgNPrbX29j5o4U1+JqMpRmqVHDKzLlzSSNz63Pnot0xfI1bBvaG0w6pUZMUyXRBggaX8Q06roPLHZ1RwNZ9UHvXk+AuaBkG+n3jMZugjcraqlJpIzAEjQxcT06LR41NOL2PKxcQ8HKpxVpdzgGMc0AMFIsc0wZJn5HRdf7PaUYGk65Lp19SDFraT6kqXjeTsJWcXPpS7dwLgT6mbrIUG0qFMU2ANa0WYLn/ACTP5quHTPHNyckdfE+LY9ZgjjhFpp27/kp4lwmliG5a1MOA0nUehFwouG5WwtHK5tFgNMOhxub6yT8XqVIxmKqBze7Ac0g9LEfv6KFXNS3eku3FFsCY3Pl6mFpLJCMnat92kePGWXk5VKl2v/Bk6lXLTaGANLgAwGwFrD0AGijVcBVc1je8a0STUcBd3kOgO/osHg31a1fNULcwIysaZaxgM3IsCSOsmPILI8d44QHUqJmoRBd+Gd/Xp1MLRSjN2/QycWtifwisHCpldmaKhDTMzAaDffxZlkFz3hXMzsPi8NhAwGliBDbfCaefPca+Hur6eEnddCXTB7GTVMIiK5AREQBERARuJYvuqT338LSbNzR5xIkDU3Fgtf5I40/F4QVXuzvNSqHQAAIeQGtjYANgm95W0Fcx7L+LEYvG4Yghpf39IxALHxFtpbkIHRZzLROhVAbQYOx/f5K22tJ8ctPUXaffUKQbqiP3/tcz7F0SGHoQqe7M3dbpCt5+ov8AI/7Vbavn81PlltL8srT9CovA1KpFedGk+egVirw9jnZiC13VriJ9Ro73CtYtlfSnVY0f1UyT/wBgPoibj8vb/ZKSJ1SqGiSomJ4u2mGl+riLDYHf0Ch0+GVH/wA7EB39jQ3z3lZOnhKczALjublUbyyflpfPcslBdd/keMfAs4Pd5wD9BtovRUedgPeV7WoNd8TAfP8AdwsZxHF4ejZzXOPQBx+pt9VfddZflEJJ9EZPvIMb+f6BXg5azhOLuf4cPQbTB1e8/oNfmsjVrljMlOatZ2pG0/ecdGgbD0UwnT6kOJlHXFlbLDGpCYankaASLABeVMbTGr2j3CmWNS872ZXoWarCbDOfOYULFMYwQ4gHoDf/AJH4fUXUtvGKTvgdn/sk/ko5rAEllBxJMyRHuSVk4pGisk8JfLPhhux0HkB5AQPZU1nUKWZ5Dcx+I2JPqTsoOIxFR1n1A0fhp+J3z0H1UB+QfdkjdxLj/gK6ltRKje57j+K1asNoju6c3cB4iOjBb/kbDzWLa4ZSGQBpIM30Jn77v6tApOLzVbHws3bu7+47DyWN4nULKbi0XaxxDdPhaTGhy6RMWlFuWIPG+9ZW4fUw2V1VuINJoJt/FpPaZ1gDKXey6tScS0EiDAkWt5WsvkXCcwVWVe+o1H08r+8Dc7jDpMXPxEDw5jciRuvqzl/iX2jDUa2YO7ym12YMLAZFyGuJLROgJPqV0wVIxn1MgiIrlAiIgCIiAL557SOM1MNxTEmjVdTP8JpyOy27tpA8MWGYgbr6GXzv204Uf+pVXF8lzKcNESIY0gH1Idfz32rItHqZrl7tsdNFlanJmKhZFwR4Xi4DCDGYGxF7b9W4Pxmji6Yq0Xh7Dabgz0cDofVfJMWzCw6yd7D9fcLrPZB2gik5mAqUwM7jDwbl5G9t8us7LGUTWjthZ8vovC39j/auB3usezjtF1arRLg19LJmzeH4mhwgnWxCo0UJZH7uP8qmeh+qugfvVemlKrRKkRy93UnyhUGud49xCkPoyrZpu8/n/tRuWTRbbif7Pn/te1K5P3fqqH03Te4jds//AFUd9EGfCzX8MfUQo3JpHtTEjQtcR02/6rwYtgtkt/crLqLBqGe73f8A7VvvqU2FJx8gXn8yprsSXq+PpxpSBm2a/wCmqh4bijnOindomSyiesWOUBTWB33GkeYogfmENFx+Mu/8qgb9BP5KSuxZpmtJE1Gt2L3NH0BV9+FdEF4gdJP6QrlLCAaOaPMAuPzKs8SxNKizNUJj+t+X5DU+yqStixUNNouCfUgD5C6UDN2NJ6Bo8PvqtF5z7TKTMKx+DqsNV5BZkYIhrhnDi7xgweg0MaLVuEdslZr8ldrcjjDn3LmyTFyfhG+9hdXUGxZ1117nVcv7WeNPpPp0mvc0OY6cpi+YC+8RJWz8H57o1qBqEhha8syucNR8MbHM0SBdcR45xN+JxDqlVxJLiBMCAJgHpAIHzV4x3DZBpsJBgWzC/rMW9QV9ccl0mNwGFbTblYKFOBM6tBMkamSbr5S4Nhe+qNbFiWg7CTYE7aBfW3AaQbQYxs5Wta0SZMNAAk7mAFv6mMjIoiKxUIiIAiIgC4D248EZRxrazXEnENzEOMgOYWs8J2GVwtoCF35aV2qcAGJwn8rvKjHTT8YZlJjxSbRGsg2mNZUMtHqfNNmki3SPKx9jJ69VXhOJvoVhVpOLXNu11jEgjS/UqVxfh1Sk7JUAFQOLXQRrBJ06h0g7iI0tBraiBIgawb6GR5G2/VUW5obT/wC52OFLu/tDz4XMJIvcAAg2dmET6k7LCVea8U81Jr1Hd6WuqNJs8tADc2xyga+Sxr2yYBk7+fp6mfkOqpacrrSAbQYMTp623hTSFm48I7Sa1M07uOWs2pmDnAhga1j6fhMFjspOljB6rovLvbdScSMS19LQtLYqNync2DgRLbSdQuFZ9ARbSwgx/mP0V/D1SA5w2kEluzmubtcEAnysCocUQz6t5f5lZiaLaoIbnLwAf6Xub9cs+6ywqA9F8ocG5mrUspp13Dui402OkiKk94QIOoEnoPNdK5V7WnubTbWyO8FRznffAphxlzcwBkN23dpZZtNDlR2Y22+Sw3HubsPgwDXfkDpjcmNYAMla1g+0Wg/DOeatNlYUnOLCXFrXgfCXR4vFAt1XK+0DtEbjRRFNtgwZzBBk6sndpt0mFVJsnlXqbxzn21sFNreHvDqzpLnPYfC0AmwIALvyC5/S7WOJFjwMU/UuzkC3kPDAm1tAJ0WqGoXgCGAAOsYGtySRGaNvTRWcHUe27CWuOwFiIIM+oMaXkrZRojY6Bh+1jE0u+c5xqPeym2kXvMAUy9pcWmZc6DItct2XSOUe0ahiWfxMlGsxrnVKcPcWhrsskkACZBievRfOdZ5IbJFhA6iLab7XV48QqB2YPhxYG5hIJbGU33sIlRKCZNn1HiOYKbGZy8OlheGUiC4tGpEAl1rwJXK+1jnmnVZSpUGsLHDvDVBJeHS5hbNiCATLT1C5u7j9TKzxOD2Ahrwfukkga2guP06Kxi6pcM7yTUc4nzMwZO/p+m9Y46ZLkVGo4u7wBrPCIiYOUBtvN1yf0UWpUkk5QAZsJt6amAq6VSPhJmTBDokREAa7m/mVXWwrgM5AAJOUN3ttOrRb5rUoefai1uVrjlzNdH9TQQHQd7x6ErymwucAAZMQNZ66oKZgXF9vTrvuptDAGQPEHA3N5HSJg6jWFDdBWzbezXh38UOi0nLNze09Phke5X0fwynlptHkuV9mnL9w6F11rYEJEpLqeoiK5AREQBERAFHx+G7xhapCIDhXP3IxLs7G5a067PGkdM3nZcrNDL4SC1w1m1wRFjvqPZfXPGOENrsLSFyHmvk0McXVKZMODu9Y0F/h0BERUHl5LF3E1Ts5J3QympdzSMpFxDiHEAnS2XMOoGy8b/LiASdbCwBGh1Au4nbTzWzfZy6q4PpOLjTiiGljR4ckZpaW5hqQOsbBYXifB6mGJ1g5mw5sPuGk2OoIcRIm4VuZE0RcO1jmEXz3iADmMjy8PhGs6jztS6m3uswlrsxDoiC0gFsaGQQ6ZsZHRSaWLmmaTi4HOXNEaEgBwsM0kCI09N4bMsNIIJkywzYCNSbQ6T0+E3UogjsfBtr106wZ8pVTa5AIafi19DaPa/1VdQAnMHD0vPtM2+v0XncOZ1EQZE6HQjy/2FIH2sttbyPuDbrcfuVZaZufIf6/fRXaGDc6LGDIBPUCfkBqdpkq1UpQBpBBI06kH0vNihBU70m/prvb3XtOuQGtGgM632+V0q4ctdBFxFiDqIkHfqPZS8M1gc3PdsOPgcJmDkF9PEBOtjogLPdic0ANeHnKHSQAZAM3GgE7gn0VotGYNJIFgTBO97a9DCl4XDmrFOmwuquPhDSS50x4Q0WmZcPQyptapkqsLnd28fE+k5hg5fC5uUiCBAdfXoShNGEcyBuZNjBuNLdb+6OA6ybdPT9+ikOdIaBJAkTc72gfdFxZUFxcTECG6aTG3r/hCGj1uFLpcLiCSJiIIb0Akl1gNiruFwU1BmMNBGd0GAHEC8Cd/UqnAgkt8IeJi+knQT+91dr4txZ3YADQ9xAbNr2ubuAvCrZNGV45iKFFrKNCHHKzNVFjIJs0ES0Xk3kkjQWWc5W5bdXc0kGBoDf3J3KwnLHJlfF2p0wYcJeTECNL69dJX0Zyzyi2gASLqKIcqJnLHBhQpDrCzaAItEZhERSAiIgCIiAIiIArGKwTaghwBV9EBpPEuzhjnZ6bi12xC1/i/KlcMLKtJtdmtmg++Q2+RC6svCFk8SfQuptHz5i+UMK6Qc9F34TmABNtHT9CsFiuzh5GZjw/xRDY0iM2a282iQOui+mMTw2nUEPY1w8wte4j2c4WrMNdTJ3Y4t/IqnJNdGX54vqj5wx/JtakC5zQxocGzmbeXEAm9h1MRYWusUzhNVxcGMe8NnMWtcQCAC68bT+vRd64j2P1sjm0sbWyuBBY85wQdriQPRazR7P+L0C/KKb5dfNGVwgDMIHhJAg+itcl1I8pyN1NxAMazBjWNf0Rsz+m99fku2nlHGSwuoU5pzlLZGWRlMeykN5RxJe55wzczi0kkzdrQ0GZtDRGijxH2LUu5xHFYZ5gwYyg2Dj1HiMCXf6VzA8ONRxl2UC+hkga5YBvIC71R5dx4+GlSb6lxI+cx7KO/kXGuBH8Fsg3DSTe5j3uo532FR7nC6GBqOdlp5nmLFs7CTsNFmuG8o1yDmpsgtOXM/4SRqQ2SDeQI1bfRdY4b2UYlrWtNYMAt4QJuZPijUm6yTOx6m8g1nuqRs55j5aKbkyPKji7+XWU/wCZiBAvkpNk+0mRp0Uzg3LmZ4fSw76gyty95oDrJ2O2y7zw/s3wtIeFjR6NhZ3C8DpUwA1gsp5JPqyHNehxfB9luIxJBrOyiZysblHv1Ot1vfAOyjDUDmNNpPnfp19FvbWgaBeq6gkZuTZFwfDKdL4GNbOsAKUiK5AREQBERAEREAREQBERAEREAREQBERAEREA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www.pakistangiftonline.com/images/5l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2" y="1331169"/>
            <a:ext cx="6041892" cy="60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32367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ensalada</a:t>
            </a:r>
            <a:endParaRPr lang="en-US" sz="3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de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frutas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648269"/>
            <a:ext cx="2764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fruit salad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  <a:latin typeface="Arial Black" pitchFamily="34" charset="0"/>
              </a:rPr>
              <a:t>4</a:t>
            </a:r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southernbite.com/wp-content/uploads/2012/05/SouthernBiteFruitSalad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4" y="2210138"/>
            <a:ext cx="6781800" cy="45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54633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riquísimo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/a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13311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delicious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078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40.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UUExQUFRQWFxUYGBYYFxcXFxgYGBUXGBcYFxYYHCYeGBojHRcUHy8gIycpLC0sFR8xNTAqNSYrLCkBCQoKDgwOGg8PGikkHyQsLCwvLCwsLCwsKi0sKSksLCwsLCwsLCksLCksLCksLCwsLCwsLCksLCwsLCwsLCwsLP/AABEIANYA7AMBIgACEQEDEQH/xAAbAAABBQEBAAAAAAAAAAAAAAAAAgMEBQYBB//EAD8QAAEDAgQDBQcCBQMCBwAAAAEAAhEDIQQFMUESUWEGcYGRoRMiMrHB0fBC4RQjUmLxM4KycsIHFlNzkqLS/8QAGgEAAgMBAQAAAAAAAAAAAAAAAAMBAgQFBv/EACgRAAICAQQCAgEEAwAAAAAAAAABAhEDBBIhMSJBE1FxBRQyYULh8P/aAAwDAQACEQMRAD8A9wQhCgAQhCABCEIAEIQgAQhJdUAQApCr8VndOn8Th3C5VPie2bR8LSe+yttZP5NQSucY5rCVu2dQ6cLfBRKvaisf1nwU7SLR6NxfkFHGvMndoqn/AKjvNdb2jqj9bvP9kbAtHpnGOYXV51S7W1h+ue8Sp1Dto4fE1p9EbAtG3Qs7he2NJ1nS09bj88VcYfMWPHuuB7j9FVpomvolIXGuBXVBAIQhAAhCEACEIQAIQhAAhCEACEIQAIQglAAkVKoH581CzHNmUmkuMD1P2Cw+c9qXVJDTwt6KyjZPC7NRmvaqnTkA8TuWyyuYdqKj9XQOQWfq1yUw6smUkV3Nk6pjify6ZOKKhmsmzURZBLOKSHYoqNxJJKjcFDxrIFZRy5c41G4miWKx5pTcQVC9quiojcG0sBiSd1Jw2ZPZdriFUtqJYqKykRRt8r7aOECpcLW5fnjKo90g9Jv5/e68gZWU3CY5zDLSQhxTLKf2eyNeDolLEZL2umG1LHY/ny0Wvw2LDhqO/Y/Y9EtxaLV7RIQhCqVBCEIAEIQgAQhCABCFwlAA50CSqXO88bSbf4tm/fr8l3Os5FJs7/pH/ceq87zHHl7iXGZTIx9sluvyKzPNnVHS4qqq1kmpUTDnJhQWXpD3rkp/B5e6oeTdylTmoq2SlZF410LQv7LNDeLid4xr+SqbE4Q0zB8CkRzRk6RZxaGgFxysspyOpiD7tmjVxmPDmVq8r7MUaclxFR41nawNhpodVXJqYY+H2THG5GArYdzQCQQDMEiAYhMEfngvQO1eFD6B4RHB74gaxYjyJ8ljsvyqpXdw02kxHEdmg7k7bquPOpx3DHBxdEDhQAtRh+x4Jh1QzbQBtz1cb6/urD/y9Ra4+6LCASSeIERPDOp6c+Szz12OP2x8dNJmJS2uWuxnZWmKYgFrjJBkkkWiQduQsYI1VTjOzD2yWHjFti03mDfuTcesxydXX5KS081z2VbXpxrk06mW2IIPW3zXWlb4uzI0TaVZaPI+0LqZAJlpWUa5SaVRM7ITa6PXsBmTXtBBkc+Xf06qevMsjzo0nX+Hlqt/gMaHAQbHQ8jyP0SpRoZxJWichCFQqCEIQAIQhAAq/MscGNJOjfV2w7ual4ipAtqbDvWI7T5p73A34W+p3PmrRVsnpWU2c5m6o8klUlWonq71EcnFENvcm3OS3JqCTA3VWWSs6DJA5rTUAGtAFgAqLD5TUMaa7X5K8GFfMSIG65uqblSibcOmn20L/iIBEmOXPwSKOFbWcGuMCQSd4GsHrouHCE78/wA80ujTNIydDaeX7LBtnHyXo0/t30zW0ajKbQxgAaBAGw3UOtiSHTvad7+ajsqyFxyyZJNkwxpCcU8kQBM2jvtHql5XlLKHDwuJlrSZsXEwCNbbxE6eblOjxOaAeEknhjWbRppf0BXDUDjH8tsTAB3tpOnwm56eCvkajQ5Y0+RzE0WskSQZNiDYHQmO82iI6rpJdU98cXutPfaLc5t4hRbF8Egg2PEN50kHpr0UjBFrT7zjAB4CL3BDvf8A6m2Hl3Kikm6fH/exjjSHqwmn/SQ2/cSG7nqob3gOdB9y8dWEgWnT3eLuB6pypi3FpJNnSDA2kmL8i/XqFns/zEtBYLE2jcDdNxr5ZKMCklsTcirz3HCrXe5vw6N7h9zKgAri7C9TjioRUV6OJN7nY40p5jlGCfpp6FNE2hVWp7OZvwngd8J6rIMKn4WqpohOnaPWcLWkQdRvzGxT6zWQ5nxMB/Uz1b+ofVaRrpEjQpDVDX9o6hCFBUEITeIq8LSeQ/wgCszfHcLXu5e63v8A1H6eK85xteSStT2oxEBrOQv3m5+ax+IenRVIJd0RKiZcE85NuCsVsjvU3KMNLuIiYsPH8HqorKRcYCvWBrWgC0R956fuVl1GTaqOjosDnLd6JoeIEbTJ6zf6pPtTrsben+EyMQ2Nu5LFQWH5+armt2d1Y69D7XwHdAD6/uPJVOJzLjdGgvZdzTMyBwz0167fm6rMAwvdv1j8/IS5SpEqC7ZqsrYTTEmdY7pUxwhN4N4AA+HkDYR0P0KdqvBafH8C58pWzHJOxilWpwIY4uvJ4yJmYiPJPnEk8TQ0tF5aBNhsbTFu9DmuFMFrXAAAzJhpO5943uDtromG0BMPJ20e0CSJEl0jQgpFMvx2SKNSnsXNI8L7CHSOcb/VyhQ14rNg3iJ7huYlQXVQBYEzp77XHW0bhSYa+k5heWk34ZMzMx0Ef4UbU6siTpcC8XmlBrA4TxNMi5m9yTGywmJf7VxfNzNvoFNx9N4qezcdBNtDK4/BtaJkevrK6WCSwu0Kng3xorOAjUJbGJ6pfu2+qUynv+dV0nqJNccBg/ToryycnGMA2Uqo2wFtfHQwmA4D82+6U55IHQjyNkYptzVjNTgisMtqrgA1PUiklqU0LqnmS+yHHFlQFb7AVNW7C7f+k3HlovMMO+63eTYyWU3cjwO7jp6ylzXsZDm4l+hCEoAUTHOuxvMye4XKlqux9T3j/bTcfO32UotHsw+fYjiqOPUqhqqyxzpcVWVLp4qxlwSSlOSCVYgcw5A74v8Asn/4oHcx+bT+TsqfFVo1so9LMecfmq5mpxvdZ6H9P1EFHa+GXJxHJTsTVDGSZnQRp57qBg8e33b2BPmd77pNdjq9QhphoOp0E/P9liqjqZc0Ur9FfVrF7ufqrzJcOWDic2Cfy6mYbCUqLdJNpJniBm65WzUeEpco7lRycuvb4gi1ZVFpv01tynbxS61PiMNBcTEDmqlmYCYgbXU1lcOEtJB22v0WPJpl64FY9W1/ITwXg22v9RMpqvWlxJ95xN9hPQC6Zfh4m0zOpgjXeYTQqn81635fZI+Nx4ZvjkU+UPNrHSwHIS35R6ynMORpYC5JvoEwALCABuQPM8yUmo6Pd2+flsEbQbK7FCariwuf0i46clDqNfM1ARew2WjweGAjQCb96lZlQbGx2W6DSVmf9zT64Msxw5z0/dKa6VzF4f2ZHI6H6JVAjxWmLs6O9SjaE1TYd6Z45GpsZA7iNfzklVXmROt/kojnRJ2g2T4cOyuXyg0y9AsuhqVRHuj/AKR8kvhXaPHWKpLVdnaksqM6SO8X+hWWYFoezL4qgc7edvqqtcFoupI29CpxNaeYBTih5U7+UOhI9VMWYZJUwVPmTr1ujWj5FXCpsw1rD+1v/apRaHZgcXqVXvCscULlQHBaTNYw4KwyLIziHxo0Xce/QDqVDaxbTsIAcOXj9VR/k2Gj5eqTnm4x49jcUbdv0TaPZXDtbHsmHq4cRPeSsR2u7GNZ/MpNgC5AGy9RhRsbhA9pBErntvs1RnR4RSpHja0HUgeZhaf24pths9VzPOz5o1w4WaTM/v1+qiYsb7pUvIdlyNpKxNfGTJk6SVA/i3niIgixb1FpUXHkzPcAdD171ZZXhw4emn02V9qirEpHW40i5/tA7yBt4+qlUsZex+GNvyUurlGpbYka9YAnkdPRVzmFh598/Ia7qNsZENUaKhj+IQ7RcqmPdm2v56qlwtUm5Bnrb0lWdSt7nEYJbJgarHmxDsGRwkSJi36o30A5z3eSkUcqqFnGG+7fU3IiZE7J3szlv8SDVJJplxB2JjUQdpIuOq27sFLS0QARfp09As0MLbo15c+3gwYdCbr1pCn9ocuOHh2rTuB8J6jks3XzykJl47hM+SmMJdUZxzMH2Ane3l0UWj5KudVq4l5NOWsbae/69NkzWwr2yCXE73K2Rjt4b5N2Cb2VRaYus1pEkDW5OoUJ2YU+c66XPyVNWoEbKRleF43gbbrdjxJ+zPm1co8UbPAN/lsnXhH3HpCeIXWtsurqHAbt2DWq5yExVZ3hVLQrfI2/zW94+ah9MtHtGxyrR45VHfRTlAyo/wCp/wC475BT1mNE+wVTjW/zXj+qn8r/AEVsq3MbVKbtjLT4x9CUImHZ5/jmQ4qDUCus6w/DUIVRUatKMslToj1LNceTT8lo/wDwyxnFQfTOrHyO5w+7T5qgeyWuHNpHoVA7HZ1/D4gFxhjhwu7ibE9xg+CzapeKZr0q3KSPY1x6GGVx9Qc1iLFNnOXcbeov39D0ifNeaZjT4XFvI6H5L1bF41jRcgLzTtbVpcYNNwLjIIHLaeR2Sq5L1wZjH3iInu+qk5JjAzU/ZRsQ2Rc25aJqnl7oDieEE6nzt3akp9rbTG48U8j8VZs2Zi0tm0c9lRZhiJcYuNd/oq84eAYdI57Rt46LlGeLiPUd3d+bKkFG7RfNhnj/AJImYJwiwb4On5laTIcqOJeWRDBBeZ0B2B5lV2RZA7EVOEWAu54EQNv9x2/Zep5dl7KNMMY0ADxvzJ3J5rPmnzRnS9jmFwzabWtaA1rQAANgNk+HpJCO9ZlJros+SLmuDFWmWkT915DnPZ13tw0aHU9OfevadoWbzakA8l0WFj9Ah5JY3uXsdiSl4sqsnyprKfA0cIPrz8VGx2ST3rR4OiB16+G0JWIo3XPWWV2dHck6Rhn5De4sk5flQpvMc5WyfhlXYjDw6R3Lr6LVVNJ+zDrMW6DaIYaiFIcxILV6I4IhoV72ep/zWnkZ8rqlaFoMkbwte7k0+Zt9VEuhmNXJGhyT/TJ5ucfp9FYKLldPhosHSfO/1UpZTRLtgoOc0ppE7tId5a+hKnLj2yIOhQQnTsxvaClxBtTmAfHQ+o9VmqrbrZPw8tqUjqwkju39IPgsriaMEhaIPgpmjTshtWUxtAtquaB+qw6HT5rXFqqM9ocLm1QJgQfofmjLG4hp8myZosF2mdSpMZxE8LQJNzbr6dyrsy7YuIIL/BZDE5m93RQqbZcPVc54F2zdGe6VJcsu8RnVSsTBMTHEZiTtKhCiBzIJGkff/KUDAEWjSPFO0qZfUawEkFwaDvFgLc9LJH4O9i0kIq58sacRH1v6p7CM0daxncOEaQSOCbE3nRWNOjTo+xqRq8kOeQQOAw4cLZuJBvNwAq3E4wvcCTJl13NaAZMweY3vzQ0aY/S6EYmuXvc4mZOsETsPQAqZ2fyt+IqcDAP7ibBrZ1P0G6rabS4gDUwBJ59V6d2Wy5lBgaNTBc7+oxr3ch90meTYr9mDXeSSL7JcpZQphjYEC53c7Qk9VO4klrxzS+JZLv2cejkSlhiSuiNyrQir/wBkMI6qiz+kAJJ38our08Ky/a/F8LCZ0DrHwUzixmL+RXZL2kZwAOd3GJ3Oq0chwmxtIIPO/wCFeLYbEupm2nJegdje0DagNMnY8IPiSBP5qqZ9Nte6PRufV+zRvYq/HM/Pz8spja4Ki4oJGNOMiHyqIzmpt1NSFzhXsUzzQxTprQ0MPFJjBrUePIb+p8lW4HC8TwAtDlzOOuXD4aY4QeZ/JPiq5H6NGBdy+i5AhdQhIJBCEIAp85pcDm1R0a76T8vJZ/OsCJDm/C4SO78strWpBzS06EQVmxRguoP/ANp5zp5x5q8ZUMrfGvZlHsTNanIIKscdhS1xBUItWlGFppmdxmSCbBVmIy/gIPOVsixV+bZfx0yBqLhUnjUkx+LM4STZmy6fRP4TE8Dmu+MDUcpkTcROhm+3hGY+0RESDOx/JSC665M4uLPX4M0ZwskYnFuqEFz3OIBPvHedh5eRUY/l/wA5Lk/hXJS2h29egdotp2ZwTy1rnlzeQMgnqQdOnmo/ZLJGwKzxJvwDkP6o3K2FKNCOf7965up1FeETLkpuxsscAOFzhO8+aBWr/pqHxghS6dBsyEVCG381gUmIbT4ohV87xFJskNcBraD4QoNLt8NwPUKNnmaTxALzypSc0us4CTBg9V1NNi3rkzZYxXo9aodt2O6eKrM/xza41BEG0z4LzlmJdz+ql4fHOG4FuUnwuLrX8FPsrDFb4OPpz+kAWE3iSTB6fsoYrOpuDmkgzPiFMqMjXUWPSNBP5oo/si94A6+gT8UbdG3WVs3e0bHI+1YqQ2oeF/P9Lu/+k+nctK6qCOoH7ry5uGIOi0+R1q7gGH/TtLnC4G4B6pc9FcvA5i1KS8jTpTWroupeCwvE6NBqTyA3XZo465H8K32VMv8A1Gzeel7dAfVaHKsH7OmAfiN3d518tPBVmX0fbVeKP5dKzRzdt9z1IV8kSds2SWyKgCEIVRYIQhAAq7OMt9o2W/G3Q8+bfFWKEEptO0ZOowV2EG1RouNzG/fzHis/XoFpg6rZ5xlRJ9rSs8agfqjcf3fNVVSi3ENkWqDUaT3DzsnQlXBfJjU1uiZstSSFKr4ctMEJktT0YmjK9oMDwHjA1+JUZqDYj5L0Cvhw4QRYrMZn2VIvT8vsUnLi3co16fVPHwUfEp+SYL2tUA/CLu+3j91Bq5fVBgsd5W81rMkwYpsgXOpPX7Lm6lfHE62HUb3waKg4AQIhSWVY/PsqsFOsfH2/NFwJws3JlwzHADa0/wCVTZhmpNhYIr1IaSqLEYhNxYb5YiclEkURxGSJk25W1VhVpN4JBvuFU4XEAsB5Ez6lSP4iy27GuDl5J7pclPneVtA9owAGfeA0745qNltEky2QWCZ4eINiTLptFoVhnGIinA1Nvp9fVVVKqADM8Ji0xMXEmOey1RuuToaOScXYipe8RN4tznXdX3Z3KgWGoR8ZgDX3Rrfv+Sq8BgDWqBgtc8ThcBs3PLu5yFuqdMNaGtEAAADoFu02P/JmX9S1CfgiDSyhgvAspzGxYJfAncPhS50ALbwjiu2PYOiXWF1aOpmRQp/G743bCNdOW/MpMeyAYz3qrrWvE/X5K7yrLBSbe73fEfoOgWacr6NmOHxrdLskYTCimwMboPXmU8hCWUbsEIQgAQhCABCEIAFT5rkvEfaUrP3Ggd9ndVcIQWjJxdoyTntqy2oOCoOYi/XkeunzVXjcsdTNx4rZ5jlLKwv7rho4a9x5joqSt7Sh7tVvHT2dt4H9PcUyM9oyUI5euzNFq4Wq+q5Uypekf9u/lv4Krr4NzdRHyWhST6MU8bj2Rf4RrpBFvIqFiMvdTu33m/Lv+6taLU+ErNjjkVMtjySxu0UtKpZOtf8An54KbXyxpu08B6aeSg1sO9uot/ULjTpcLi5dFKL4Oti1kZKmMZjX91Z3GV47z69wVxisNUqn3GkD+oyB4DdPYHs6GXPvO5n6clq0+ldcmfPqVfBmMNiX03S4HhdtuOqnjHtjX88VpamUU3C4SKXZyiP0T3rVLTJvgyfMn2Z6ngjiSGieEXLhz2iVY0ex7Qb1Xxyhs+Bm3ktDTohogCB0SuFOjhilTKrPNPxdDOEyynSZFNsWBM3LjMSTv3J3h6KVh6TjZotM9Pz7KfTy5tMTUN/6Rr5beKu5KJEYym/sh4XLy89OasGvDP5dEcdQ7jbnB2H9ycpU6lezB7Onuef/AOvkrvA5eykIaLnVx1PeUiU3I1KEcXL5YxleUikJPvVDq7l0HRWCEKguUnJ2wQhCCAQhCABCEIAEIQgAQhCABcc0EQbhdQgCmxfZxpvSPAeWrfLUKDVfVp2rU+If1a//AGF/NadEIHLK+pcmR9hRf8LuA8jp5j9lx2UO1HvDoZ+S0eIyik/VsHmLKA/s7BllQjv+4V97IcMUv6KR2EcNk2aJV47B4lu4eOsO/wCSacKw+KiD/tP0KsshR6e+miifSMpIpK99sd6H/JAqnah6PVvlRX9rIpG4ckp9mBcdirlvtTpRA8D9bJxmExDtwzugf8VHyh+2ruRWsyZ2roA62+cJwUKLNTxnk3Tz/wAqyZkE3e8nu+5U6hllNmjRPM3Ko8kmXWPFH+ynoiq//TZwN/q3/wDkfop+EyJrbv8Afd108t1ZoVCzyPpcAAhCECgQhCABCEIAEIQgAQhCABCEIAEIQgAQhCABCEIAEIQgAQhCABCEIAEIQgAQhCABCEIAEIQgAQhCABCEIAEIQgD/2Q=="/>
          <p:cNvSpPr>
            <a:spLocks noChangeAspect="1" noChangeArrowheads="1"/>
          </p:cNvSpPr>
          <p:nvPr/>
        </p:nvSpPr>
        <p:spPr bwMode="auto">
          <a:xfrm>
            <a:off x="0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perusals.files.wordpress.com/2010/03/delic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72821"/>
            <a:ext cx="8136255" cy="46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3900" y="457200"/>
            <a:ext cx="424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Las papas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fritas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8567" y="1343378"/>
            <a:ext cx="3194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French fries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2004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5.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jonathanturley.files.wordpress.com/2012/06/mcdonalds-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63" y="1163621"/>
            <a:ext cx="4377894" cy="56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09600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La salsa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0009" y="1071264"/>
            <a:ext cx="342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Sauce/ gravy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7110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6.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PEBUUDxQVFBUUFBUVFBgXFRQVFRUUFBQVFBQVFBQXHCYfFxkjHBQVHy8gIycpLCwsFh4xNTAqNSYrLCkBCQoKDgwOGA8PGikgHCQpLCwuLCksLCwsLC8tLCkpLSwpMCwsLCksLCwpLCwsLCwsLCksKSwpKSwpLCopLCwsLP/AABEIAMIBAwMBIgACEQEDEQH/xAAcAAABBQEBAQAAAAAAAAAAAAAAAQIDBAYFBwj/xAA9EAABAwIEBAQDBgQGAgMAAAABAAIRAyEEBRIxBkFRYRMicYEHkaEUMkKx0fAjUsHhFTNygpLxYsIWJEP/xAAaAQADAQEBAQAAAAAAAAAAAAAAAQIDBAUG/8QAKREAAgICAgEDAwQDAAAAAAAAAAECEQMSBCExEyJBBVFxMjOBoSPR8f/aAAwDAQACEQMRAD8A9xQhCABCEIAEIQgAQhCABCEIAEIQgAQhIgAQkLk3Wudzin2x0PQoXVDyhM1krJ8iK8D1LKFHRNrqVdMHskxMRCVCoQiEISAEiVIoYwSJSkWbGIVG5Pco3LMpEbionFSOURQUNlCIQgDqoQhdxiCEIQAIQhAAhCEACEIQAjnQFGa6kdsq7huuXkZJwpxKikxzcRKQTNz+/VV6bJuUzHiq5n8AtDpElwtHOO64HmlJdmuqvouEShxgKvRa8MAeZfFyLX6idk1mMZr8PVNSNWmZMdewS2FqTvNpM2vaT9BulcRaUkxIBv8AlP8ARNvzMn5JNiJaG5U6r4cXVhelxv20RLyCEIXQSIUIKFLAEiVIoYwSIQVkxjHFROUjkwqCkROTFIUwhBQ1InQhAjpIQhdpkCEiVAAhIlQAIQhMAQhCABQVrKdMqBYciO0GNPsqPt7p7bWUcGb7JwXko3H8pE8+yY2mNWqBMRMQf+XMJRUSVnkRDdUkDcCB1uqtE9ji/wBO6hYSCbH6KRwlplvtvKjFWd7SJgxbrspZSJsFMlW1QyvEtqAlhDm8iLzBIP5K+vU43WNGWT9QIQkXQQCEIUsYFIhIsmAJClSErNjGFMKeU0qSxhCYQpCo3JDGwhCEAdBCELsMQQhCLGCEJFNgKhIiUbAOQmylBVKQhUjglSSq8gVDzBUFQloP7HZWcSIuue+taJuvFyx0k0dWNWrGYSvU0/xGt138oMje3mj+is1qzw5mlkg/eOoDTbkIuqvijdNp41pH4h3MjfoT6rNOjVwvujptPrv3VNji6o9r2nSA1zXTuTOoRyiB802piySLgN5k8+XPkmjGuBIdpibEbx0PfdVZCg0dHLhYkRvFlblZmhxB4VRwf/lg8hcW5Eb35LL8S8eYlrow0ajOhukXubOmSbdIXbDkY8UIr5IngyO5V0enSheV8PZtiHsqPxjn69R+9Zoby0jaL778jst9w7m/2imbGWQ0nkbbgrWHIU3REsMox2Z1kiELRsyBIhCzbGBTUqRQMaU0pxTSkUhhTCnlMKChEJEJAdBIhC6bMQlCEJWAIQhFgCELM8S8e4fAhzSfEqD8DTZv+t2zfS57KWxmllcXN+McLhJ8Ws3UPwt8zvcDb3heG8X/ABjr15bTdpaZGlktbHc7u9zHZed18xq4hwEucSbNEmT0ACpRbEe9Z18fKFORQp6jyLj/AOrf1WGzb47YyrIpuDAf5QG/I7/VO4T+DTqjW1cwcWMewOYymR4km/8AEJHlEchJ9FS43+FgwlPxcE99ZpqaTTLRrYCCQQQfMLRtOyFOF6tmnpT12rot/Dzj7F1s0oh76lVtQuZVaXEgMLT5zqP4DDvbuvacbiA2Qd5Xl/w5yBmBoue4g16rRqPNjIkMHobk9QOi1tHNfGpAud5mN8566QRPuRK4OS4yl7TqwwcV2dCtmum0qF+P0XJEH70mIHVZepmzalRrWguc6BA5cyJ7X+S6TcGYmp7dNrLiVyOuEU2dLF8VMp6RNnbO5A2ge97qpW4ifr8OARoD9Q+6HExEncwJVPB4Wky7iJJsBv2Ecysvm9U4Wu8U2l1Bx1CWk+G/T5mgn8NpHSVVSq0b4MMHlUZukaLG5oRzmO+y5NfHA1A4QSAYJ5TvH5LhnNTV/wAsi9pKZRxIJIJMzb1Cx9Kb7Z9Jtxscdf8AhrsJji7ym+o32g9VcyriSpl1Cq9uiAC97XkwNM2kGdXJZ/KMZ4bgSNRANupgggRubz8kvE/Dbq1PW9rmucX6i50sIdeC0WEECDvI9l08f2/J8/8AUcsMi/x00bPJfjbha1qzHUz1aQ9vys4fIrc5bnlDFCaFVlT0Nx6t3HuF8r51wk/DsFSiXERL2ujU2OYIs5tlTyniGvSdLC46by2dTQLkyLheslsriz56UXF0z7ClIvEOEvjTVbDcR/GbzmBUA7O2d7/Net5HxJQxrNeHfqj7zTZzf9TeXrss2iTppCglNJUlJBKaSgppSLSEKYSnFNKQxsoQhAHQlIhC2sxBCEJWAJC5LKwfxN4lNJn2ekYdUH8QgwQ0/hnv+XqlYHK47+JwaHU8K6GCQ+oN3copnkP/AC+ULwnOeIHVnENs2fn3PdT8T5kXP0DlvC4C3hD5Ymd7g3hv/EMT4ZcWtDS95Ak6QQIHQmd16ZQ4Vw7MT/8AXZ4Ra0sMCxHl8xJuDIiRBIlZ/wCE1HwG1sQ8HS7TSHt53GP+I+a2OPzMCqC0klzhEEAOiLExtAXDys3u1T6PQ4/GcoqVGkw2ZNOEaGkw1gZMaZ0tDSQOQled4/GgPOt7tDpaXMeCWuEmCzm0g/krOYZfTESSdIgjU7SY6jn9B6rNZrWgeUADawhcccym9Uezx+BkeN79Jmv4XxwArCppcJY1thBbBAPvMRfZOzrB1Wkml9x0kNBDd9NjysQT/u7LI8If5niVW+Sm4Fp/meLhonputPlmPfisQWfda029De6MkXeiOSPHxYu5P8GZxONfQr+YFr2GbEHeCNuWy1TM4xGLwou2lzLttQ6Abk7bfRcXjfhLTW8SnULddiHCYIvZwO1unJS8HZbVqVdLSHaARBc4WsJbaAN/mtWoRiRj5GOHVe67K2X1HYesH1jpABIJ6x5So6GKbisSGPxBeegENcRymb+nZdXjDK3mtTbiLBodoa0zqJIkuPI7cuagybTgSXU2hpfEkjVt06b8lKnCKPQ9HJyqyPz+TV5RkWGpDZgPMmCfclczO8lY94OHLZJAfcEBo5iBvss9xLnZqUahLiTYCLAHUOXt9V1vhhX8Wi8Ou5rj2s4SD32PyVpOcbOHNi1dbWq+CSk1jSaTaWjq64MXuSZmf6rU412vDFv3zogB1tTo8sn1i/ZcnOGtpukXhwjaRJvur+HeC0OBtFvfn/ZSmroylBOKcVRiMwquw1UU3QdbfM50uAJmQ0TbYCSo8txDWAsADWNuNmtLjd0jm625nkulx3wodAxQeZGlrxeNM2cI2gn6rHUMzYGuawueZGt0QIn7oB2VuLa9pOGeHH+55spcT5R9nf4tCzHO2iNDjePTePRXuF+J6lOo11J5p1GbEQLcxfcHoVYxuXGrhfEOrw5HkOqWkeVrmG+oXj357rM43BOovDqbXaGhhDoN5AMuPWTHTl69uKSnGm+0cGfXe4ppM+nuCuNG5jTIcAytTjW3k4ba2c9M27H1C0sr5ryDPn4arSxFHdsGOTgbOafWSF9GYLGNrU2VKZlr2hzT2cJCiSomJMUhRKSVJYhKYU4ppKQxJQhIgDoolIhaWc4soSIRYCPdAJPIT8l4DxLjHV8S97rkwefPl/bsvfK9PU1zdpBHzEL53zrDvp1SyoNLh5SO7YDp959oTQ0ea5g6arp/mI+Su5dgGkS7eRupM6yl4r+QSKkuHSd3en9wpqeBqDyNGo2JI/rPrutckvakmdHGUN3ubzgnNQ1hZUF6TgG23Y4eXbfn8l0Mzw76hhrDOrU0AREXsfmsvwC1j672V3OaSAGxEamyS1x5GJiO/ZeqGm1reojqZ+a8bkWpNfye9xtdVJeTz7GYwjyvBadiDY9jC4dB7KlUtcdRHISR7kfkvTcdlrcTQcdLajYcWmZgjp02heTtzIUar2BoADiZHO+x9reiWCFp0uzp5HJbxaRfb66NDVygNAfTYBAkOiBJFyI2H6JMo4hfg64D6YrB0fccA9oibg2tPNS4virxsMKTGAOO8/h6OHWOXeFWyPIQ0uqvrS/lYR7g7iOkLfGmu5nyyWVOpWd3irMBimAU2PJkED7pDoMSQY2J5rhYzNK+X0vEZSY0nyzLnG/U6oiRtClzPifU0toeZ7HiY+75SZj2lUcx4kZWb4dVha14u48rxb5G63UFJ+5Wbbx6XVlTL87qVSX1S6s4+Z0uuOrWDptYWsrT8xeWyKbR0lznGfkAFznYaiA00niRvp3jb3nquu+v4ABewgHzCbls9Tyk+kgrLJFXaR28XPKL9JSLrfhz9ppB9bEPBcA7SGt0NloIAHONpXG4fw+IoYh7KMeVxpmSQCAbG3p9VocszWKGsuMkEBvJoaSCBzJhcSllThialalVDWO85BkwTcjtfZP1JauL6+xx5p+nNpeWabGCoxn8VwLrEwLT0BO6sZfmnkfFjTkuB5GZXIxuIfSc04h2ofh6SNpCz1bE66uuCdT7i8ke/ouaEJW7OviwlKEpTNPnXHT36qL6QbSewgOvzaIdaQQCqGR8DCmPErfxTOoCPKOcxu4+vXZR5lxE7CgaaYJIsXGwgCIA36p2VcRVcR5qht0BDfkB6LWTyLH10i+Pji8yvv8AK8GjzCs3wXbgtGr/AIGdvQELybiLEvFeozUdOqw7WIXoeZZg04eo6bljxvM+WP6rzqnROKrF5ENkF36D1WvAjVyZH1dLeLX2O5lbYo0530z85/sve/htXL8tpT+EvaPQOJH5rwYvmGjsI7crL6L4Sy77PgaFM2Iphzv9T/O4exdHsumZ5UTrQmlOSFZFjCkKdCaUDGpEqEgL8pUiFqYCoQhAAvJvizlGmsKrP/0bLv8AU3y6vlpn5r1lcDjbKvHwri0eal/Eb1gDzD3H5BNAfPwqh3lNj2MEdwUzCZO+o+GHUSeZi23sLzdW83ya5cyx3jYdPKfrB6rk0sxcx0PDpG/I+4TlDZdGuLJ6craOx4bMG6SQao7z6EW/O61OWcdUn0xrs/bTznt1WDfiAWkMIIMn3O/dVsy0GmxzbPuHgT7HouOWBt+4+hx8jjuFQ/0dWnxNWo1y1hc1rnOkH7pHpzO1+6e3LKNV92l9R0Td14F7A+ix5xEkanGxHym991tMozJsggASLxaNr+9vkjNjeNJx/ow4uNS2jH++3/B0f/j1KnsIt1mPdcbN8w8BxpscSLXMCJAIifddrG5g0OaXEkEX03PaJ5rPZ7kZqUg++sAGBaxEx6i6y46bl730ac9KMY0uzl5bRqVSS1wbM7ACQbSZte6fVyx1TEtYZ0kDU60NAN4O0x+ap5diCypedJhgHImbrVYXHBsRBiSQRbtI5rry5JY5WkcXF4UM/d12OxvDNLCsdWpVSYAOl4a9sAh24jpCqZPmvjOe977uu7VaZ37ETysqOaZoIIcLE7WUOR1Sx0hnltMki28g2g7ITlKFvyZ5ccOPyNIvv56NK6pTpDTDQCS50C0kA6YBjoTFrx1VDKc1bXxTKLY0kugAANkNJbtzkLlHMH0nAvuCSIMOmbXCblmOZh67X1G3nUI2aTJj8kLGnbfZzOe8+/B6FmWAB0uqEENvFuQtb2+qx2NcQ5z2tJ0HU8i9t5uruacaU3u8MT3dyB6d/VZ+vjnljmt1eY+a24236fqnGDflHYsyjBtMrYvOXV2lzyIJ0hvQf19VXyjMNDtJ2J/rsnf4WSd9PI9/33VqhhqdP7ol3Xc/oF06x1aOKPJnGSl9joY6r4jdAMN59SJ2HyUIqhg0tER05dfdRgOdt7/3K6OAy4NPV0ewPYddrqIwUFQs+eWeWzO3wNw2cRiGB4u51uzRdzj307f9L6DHZYT4Y5MWNdWcN/Iz6F5B9gPmt2s5O2ZpCJCk0oKk0EKanFNSARIhCAL6EIVmAqEiVMAQQhCAPHeOch+zV3gDyPBdTtYA7t9jI9CFicdhA4jUJ/Ppvy5L3/ijIBjaBZYPF6bjyd37Hb/peI5lgXUnOa8EPY6HA9QIP0/oqiwMrVwUHnIt0IPqE1tA/wAw/wB36hdXE0pmelp6d1QqMWv5J8ENbLz+Klq7iD9d0/7VAg22FxBtsJSNrObsSOl0Ox77yQZ6gJSgpeTWGacO4ugbWOoHUCByN595su0M/bphzT05fVZ+rWa7don0VckTtCl4YlS5OSTuTs6mIqMfLdMDdsRuTf8AX3Vdr3AdenW657S4TDt0jqj99Sn0EdGP6hkx/podisK9/Ie5XQo5hU0tZUDdI302c7peLLneK6Ln0unar3v/AHWmnVGGTkSyS3fklqUtTpkaQfKIEj1PNMrYdryS4kyZgRHonsrDfTN+asU8wLfutaO8Sfqmo0Y7sbh8sJM0qRPQxbtcq47KXgS8sZ6mSPb97qs7MajrazG8AwFFrJO5RRNssPpMBs4u+g9ENYI2/vPb2UbGK2xn6JsCSjTtf2Hb9wtBkOVHEVBTZcvOkepuT2AEk9guVhqQ/f77j5L174f8OfZ6YrVRFSo3yjbRTMEW/mNj2Ed1jJlo1eX4JtCkymzZjQ0dT1J7kyfdWEzUl1LI1FKSUSkQMQppTimlACIQkSA6BSBKkVmIqEmnugoAVNLkh9UwuQNIeXrA/E/LKfhtrxDtYY9w2LdLiC4c4iJ/stu5yznHlDxMBWA3aA8f7XAn6SmgZ4xi6RG+w2/fMfqudWaASPcfv97J/wDimiQ4S2dubeunt2Uzg2o2aZBH1H6LbwQcyq2FAW2VytQIlV3NsqQitUEphCmLOqiI6piI4TYUgakKYDC3olj8koTkAAaQLe6cGn5oCd6pADQpmhDWqVrEhisar+GoExChptABLjAF7qvWzafLSsP5uZ9OiXkZv/h9ljauLOoB7aTdbpuNZMMEc4JJ/wBq9aFReffCzAeFhHVSL1nSOuhnlHzOo/JbhtRYy8lxLgenhyqtenhyiiyxKWVEHJwcgY+UiSUIGCESkSEdCEJUisxBNJSprkDGkqJxUjlC9Axj3qli2h7XMddrgWn0cCD9CrNQqpUTEfOfEGXuw9epTduxzm+sGx9xC4f2lzHSwkHt+R6r034t5IfEbiGDykBtSOThZpPYi09W915dUbLwBubBdEfBmzcYPJ31cPTqSNT26i37vMxHtB91zMXgHMPnBb68/dafJ3Pe1oAsAAPQCAu9Sy+R5r/ks02Uzy2pSUbqMjpGwvf3XpmK4VoVN2aT/wCJj6bfRcnF8BtM+HUI6BwkfMX+iuyTBlia4q3mOEfRqFlQQ5tt59CFRfKoBZT1FBTgO6KAlaBN1KxqgaArFJklJgXMFl76pim1zj2BPuYWlwfBVSNVSG8w0GT7nYLT8O5YMPh2NiHEan93G9/QQPZdIlRYzyHibAPpvAIIAsN49fVVMiy12IrMpt3c4D0HMn0En2Xr+Jwjagh7Q4dCAVHluU0qDppU2sJ5gQY9U76CjS4INpsaxlmtaGt9AICuMqLlUXq5SesaNEy+x6ma5VaSs0wkMnaU8JjQpGhKhjgnJAnBAwhInIQBdSJSkTMhpTSnFNKCiJ5UTqikqNUJamBE5VqisvaqtQKiTl5ng2VmOZUaHNcIIOxCx1PgXC0n6mUhPKXOdHoHGFuqzFRqUVaJOOzDBuwA9kpV99BVqlBAFVxURcpnsVd7UgMnx1loc0VgLjyv9Pwn8x7hYZ69cxVAVGOY7ZwIPuvK8xwppVHMd+FxHyJWkWJlUBKAkCc1UIexaXg3KxWxALhLWDWekj7oPv8AkVnaTJK9N4Ry/wADDgn71SHnsI8o+V/dTJjRoC5NlNlPaFmUACe0JWslTU6CQD6KvUWKKlTVqk1JoaLFIKyxQsCnphSUTNUgTGhPSGOCcE0JQUDHITZQkBfKRCEzMa5MKEIKGFROQhMRXcoKiEKhFWoqz0IVIkheqz0ITAqVgqT0ISArVF5/xkIxDvRn5NSIVR8iZnyErUIWhJbwguPUL2Bg29EIWci0SBTUkqFIy0wKdiEIAmYrFNKhIaLNNS00qFLKJgnhCFICpQkQgYqEISG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PEBUUDxQVFBUUFBUVFBgXFRQVFRUUFBQVFBQVFBQXHCYfFxkjHBQVHy8gIycpLCwsFh4xNTAqNSYrLCkBCQoKDgwOGA8PGikgHCQpLCwuLCksLCwsLC8tLCkpLSwpMCwsLCksLCwpLCwsLCwsLCksKSwpKSwpLCopLCwsLP/AABEIAMIBAwMBIgACEQEDEQH/xAAcAAABBQEBAQAAAAAAAAAAAAAAAQIDBAYFBwj/xAA9EAABAwIEBAQDBgQGAgMAAAABAAIRAyEEBRIxBkFRYRMicYEHkaEUMkKx0fAjUsHhFTNygpLxYsIWJEP/xAAaAQADAQEBAQAAAAAAAAAAAAAAAQIDBAUG/8QAKREAAgICAgEDAwQDAAAAAAAAAAECEQMSBCExEyJBBVFxMjOBoSPR8f/aAAwDAQACEQMRAD8A9xQhCABCEIAEIQgAQhCABCEIAEIQgAQhIgAQkLk3Wudzin2x0PQoXVDyhM1krJ8iK8D1LKFHRNrqVdMHskxMRCVCoQiEISAEiVIoYwSJSkWbGIVG5Pco3LMpEbionFSOURQUNlCIQgDqoQhdxiCEIQAIQhAAhCEACEIQAjnQFGa6kdsq7huuXkZJwpxKikxzcRKQTNz+/VV6bJuUzHiq5n8AtDpElwtHOO64HmlJdmuqvouEShxgKvRa8MAeZfFyLX6idk1mMZr8PVNSNWmZMdewS2FqTvNpM2vaT9BulcRaUkxIBv8AlP8ARNvzMn5JNiJaG5U6r4cXVhelxv20RLyCEIXQSIUIKFLAEiVIoYwSIQVkxjHFROUjkwqCkROTFIUwhBQ1InQhAjpIQhdpkCEiVAAhIlQAIQhMAQhCABQVrKdMqBYciO0GNPsqPt7p7bWUcGb7JwXko3H8pE8+yY2mNWqBMRMQf+XMJRUSVnkRDdUkDcCB1uqtE9ji/wBO6hYSCbH6KRwlplvtvKjFWd7SJgxbrspZSJsFMlW1QyvEtqAlhDm8iLzBIP5K+vU43WNGWT9QIQkXQQCEIUsYFIhIsmAJClSErNjGFMKeU0qSxhCYQpCo3JDGwhCEAdBCELsMQQhCLGCEJFNgKhIiUbAOQmylBVKQhUjglSSq8gVDzBUFQloP7HZWcSIuue+taJuvFyx0k0dWNWrGYSvU0/xGt138oMje3mj+is1qzw5mlkg/eOoDTbkIuqvijdNp41pH4h3MjfoT6rNOjVwvujptPrv3VNji6o9r2nSA1zXTuTOoRyiB802piySLgN5k8+XPkmjGuBIdpibEbx0PfdVZCg0dHLhYkRvFlblZmhxB4VRwf/lg8hcW5Eb35LL8S8eYlrow0ajOhukXubOmSbdIXbDkY8UIr5IngyO5V0enSheV8PZtiHsqPxjn69R+9Zoby0jaL778jst9w7m/2imbGWQ0nkbbgrWHIU3REsMox2Z1kiELRsyBIhCzbGBTUqRQMaU0pxTSkUhhTCnlMKChEJEJAdBIhC6bMQlCEJWAIQhFgCELM8S8e4fAhzSfEqD8DTZv+t2zfS57KWxmllcXN+McLhJ8Ws3UPwt8zvcDb3heG8X/ABjr15bTdpaZGlktbHc7u9zHZed18xq4hwEucSbNEmT0ACpRbEe9Z18fKFORQp6jyLj/AOrf1WGzb47YyrIpuDAf5QG/I7/VO4T+DTqjW1cwcWMewOYymR4km/8AEJHlEchJ9FS43+FgwlPxcE99ZpqaTTLRrYCCQQQfMLRtOyFOF6tmnpT12rot/Dzj7F1s0oh76lVtQuZVaXEgMLT5zqP4DDvbuvacbiA2Qd5Xl/w5yBmBoue4g16rRqPNjIkMHobk9QOi1tHNfGpAud5mN8566QRPuRK4OS4yl7TqwwcV2dCtmum0qF+P0XJEH70mIHVZepmzalRrWguc6BA5cyJ7X+S6TcGYmp7dNrLiVyOuEU2dLF8VMp6RNnbO5A2ge97qpW4ifr8OARoD9Q+6HExEncwJVPB4Wky7iJJsBv2Ecysvm9U4Wu8U2l1Bx1CWk+G/T5mgn8NpHSVVSq0b4MMHlUZukaLG5oRzmO+y5NfHA1A4QSAYJ5TvH5LhnNTV/wAsi9pKZRxIJIJMzb1Cx9Kb7Z9Jtxscdf8AhrsJji7ym+o32g9VcyriSpl1Cq9uiAC97XkwNM2kGdXJZ/KMZ4bgSNRANupgggRubz8kvE/Dbq1PW9rmucX6i50sIdeC0WEECDvI9l08f2/J8/8AUcsMi/x00bPJfjbha1qzHUz1aQ9vys4fIrc5bnlDFCaFVlT0Nx6t3HuF8r51wk/DsFSiXERL2ujU2OYIs5tlTyniGvSdLC46by2dTQLkyLheslsriz56UXF0z7ClIvEOEvjTVbDcR/GbzmBUA7O2d7/Net5HxJQxrNeHfqj7zTZzf9TeXrss2iTppCglNJUlJBKaSgppSLSEKYSnFNKQxsoQhAHQlIhC2sxBCEJWAJC5LKwfxN4lNJn2ekYdUH8QgwQ0/hnv+XqlYHK47+JwaHU8K6GCQ+oN3copnkP/AC+ULwnOeIHVnENs2fn3PdT8T5kXP0DlvC4C3hD5Ymd7g3hv/EMT4ZcWtDS95Ak6QQIHQmd16ZQ4Vw7MT/8AXZ4Ra0sMCxHl8xJuDIiRBIlZ/wCE1HwG1sQ8HS7TSHt53GP+I+a2OPzMCqC0klzhEEAOiLExtAXDys3u1T6PQ4/GcoqVGkw2ZNOEaGkw1gZMaZ0tDSQOQled4/GgPOt7tDpaXMeCWuEmCzm0g/krOYZfTESSdIgjU7SY6jn9B6rNZrWgeUADawhcccym9Uezx+BkeN79Jmv4XxwArCppcJY1thBbBAPvMRfZOzrB1Wkml9x0kNBDd9NjysQT/u7LI8If5niVW+Sm4Fp/meLhonputPlmPfisQWfda029De6MkXeiOSPHxYu5P8GZxONfQr+YFr2GbEHeCNuWy1TM4xGLwou2lzLttQ6Abk7bfRcXjfhLTW8SnULddiHCYIvZwO1unJS8HZbVqVdLSHaARBc4WsJbaAN/mtWoRiRj5GOHVe67K2X1HYesH1jpABIJ6x5So6GKbisSGPxBeegENcRymb+nZdXjDK3mtTbiLBodoa0zqJIkuPI7cuagybTgSXU2hpfEkjVt06b8lKnCKPQ9HJyqyPz+TV5RkWGpDZgPMmCfclczO8lY94OHLZJAfcEBo5iBvss9xLnZqUahLiTYCLAHUOXt9V1vhhX8Wi8Ou5rj2s4SD32PyVpOcbOHNi1dbWq+CSk1jSaTaWjq64MXuSZmf6rU412vDFv3zogB1tTo8sn1i/ZcnOGtpukXhwjaRJvur+HeC0OBtFvfn/ZSmroylBOKcVRiMwquw1UU3QdbfM50uAJmQ0TbYCSo8txDWAsADWNuNmtLjd0jm625nkulx3wodAxQeZGlrxeNM2cI2gn6rHUMzYGuawueZGt0QIn7oB2VuLa9pOGeHH+55spcT5R9nf4tCzHO2iNDjePTePRXuF+J6lOo11J5p1GbEQLcxfcHoVYxuXGrhfEOrw5HkOqWkeVrmG+oXj357rM43BOovDqbXaGhhDoN5AMuPWTHTl69uKSnGm+0cGfXe4ppM+nuCuNG5jTIcAytTjW3k4ba2c9M27H1C0sr5ryDPn4arSxFHdsGOTgbOafWSF9GYLGNrU2VKZlr2hzT2cJCiSomJMUhRKSVJYhKYU4ppKQxJQhIgDoolIhaWc4soSIRYCPdAJPIT8l4DxLjHV8S97rkwefPl/bsvfK9PU1zdpBHzEL53zrDvp1SyoNLh5SO7YDp959oTQ0ea5g6arp/mI+Su5dgGkS7eRupM6yl4r+QSKkuHSd3en9wpqeBqDyNGo2JI/rPrutckvakmdHGUN3ubzgnNQ1hZUF6TgG23Y4eXbfn8l0Mzw76hhrDOrU0AREXsfmsvwC1j672V3OaSAGxEamyS1x5GJiO/ZeqGm1reojqZ+a8bkWpNfye9xtdVJeTz7GYwjyvBadiDY9jC4dB7KlUtcdRHISR7kfkvTcdlrcTQcdLajYcWmZgjp02heTtzIUar2BoADiZHO+x9reiWCFp0uzp5HJbxaRfb66NDVygNAfTYBAkOiBJFyI2H6JMo4hfg64D6YrB0fccA9oibg2tPNS4virxsMKTGAOO8/h6OHWOXeFWyPIQ0uqvrS/lYR7g7iOkLfGmu5nyyWVOpWd3irMBimAU2PJkED7pDoMSQY2J5rhYzNK+X0vEZSY0nyzLnG/U6oiRtClzPifU0toeZ7HiY+75SZj2lUcx4kZWb4dVha14u48rxb5G63UFJ+5Wbbx6XVlTL87qVSX1S6s4+Z0uuOrWDptYWsrT8xeWyKbR0lznGfkAFznYaiA00niRvp3jb3nquu+v4ABewgHzCbls9Tyk+kgrLJFXaR28XPKL9JSLrfhz9ppB9bEPBcA7SGt0NloIAHONpXG4fw+IoYh7KMeVxpmSQCAbG3p9VocszWKGsuMkEBvJoaSCBzJhcSllThialalVDWO85BkwTcjtfZP1JauL6+xx5p+nNpeWabGCoxn8VwLrEwLT0BO6sZfmnkfFjTkuB5GZXIxuIfSc04h2ofh6SNpCz1bE66uuCdT7i8ke/ouaEJW7OviwlKEpTNPnXHT36qL6QbSewgOvzaIdaQQCqGR8DCmPErfxTOoCPKOcxu4+vXZR5lxE7CgaaYJIsXGwgCIA36p2VcRVcR5qht0BDfkB6LWTyLH10i+Pji8yvv8AK8GjzCs3wXbgtGr/AIGdvQELybiLEvFeozUdOqw7WIXoeZZg04eo6bljxvM+WP6rzqnROKrF5ENkF36D1WvAjVyZH1dLeLX2O5lbYo0530z85/sve/htXL8tpT+EvaPQOJH5rwYvmGjsI7crL6L4Sy77PgaFM2Iphzv9T/O4exdHsumZ5UTrQmlOSFZFjCkKdCaUDGpEqEgL8pUiFqYCoQhAAvJvizlGmsKrP/0bLv8AU3y6vlpn5r1lcDjbKvHwri0eal/Eb1gDzD3H5BNAfPwqh3lNj2MEdwUzCZO+o+GHUSeZi23sLzdW83ya5cyx3jYdPKfrB6rk0sxcx0PDpG/I+4TlDZdGuLJ6craOx4bMG6SQao7z6EW/O61OWcdUn0xrs/bTznt1WDfiAWkMIIMn3O/dVsy0GmxzbPuHgT7HouOWBt+4+hx8jjuFQ/0dWnxNWo1y1hc1rnOkH7pHpzO1+6e3LKNV92l9R0Td14F7A+ix5xEkanGxHym991tMozJsggASLxaNr+9vkjNjeNJx/ow4uNS2jH++3/B0f/j1KnsIt1mPdcbN8w8BxpscSLXMCJAIifddrG5g0OaXEkEX03PaJ5rPZ7kZqUg++sAGBaxEx6i6y46bl730ac9KMY0uzl5bRqVSS1wbM7ACQbSZte6fVyx1TEtYZ0kDU60NAN4O0x+ap5diCypedJhgHImbrVYXHBsRBiSQRbtI5rry5JY5WkcXF4UM/d12OxvDNLCsdWpVSYAOl4a9sAh24jpCqZPmvjOe977uu7VaZ37ETysqOaZoIIcLE7WUOR1Sx0hnltMki28g2g7ITlKFvyZ5ccOPyNIvv56NK6pTpDTDQCS50C0kA6YBjoTFrx1VDKc1bXxTKLY0kugAANkNJbtzkLlHMH0nAvuCSIMOmbXCblmOZh67X1G3nUI2aTJj8kLGnbfZzOe8+/B6FmWAB0uqEENvFuQtb2+qx2NcQ5z2tJ0HU8i9t5uruacaU3u8MT3dyB6d/VZ+vjnljmt1eY+a24236fqnGDflHYsyjBtMrYvOXV2lzyIJ0hvQf19VXyjMNDtJ2J/rsnf4WSd9PI9/33VqhhqdP7ol3Xc/oF06x1aOKPJnGSl9joY6r4jdAMN59SJ2HyUIqhg0tER05dfdRgOdt7/3K6OAy4NPV0ewPYddrqIwUFQs+eWeWzO3wNw2cRiGB4u51uzRdzj307f9L6DHZYT4Y5MWNdWcN/Iz6F5B9gPmt2s5O2ZpCJCk0oKk0EKanFNSARIhCAL6EIVmAqEiVMAQQhCAPHeOch+zV3gDyPBdTtYA7t9jI9CFicdhA4jUJ/Ppvy5L3/ijIBjaBZYPF6bjyd37Hb/peI5lgXUnOa8EPY6HA9QIP0/oqiwMrVwUHnIt0IPqE1tA/wAw/wB36hdXE0pmelp6d1QqMWv5J8ENbLz+Klq7iD9d0/7VAg22FxBtsJSNrObsSOl0Ox77yQZ6gJSgpeTWGacO4ugbWOoHUCByN595su0M/bphzT05fVZ+rWa7don0VckTtCl4YlS5OSTuTs6mIqMfLdMDdsRuTf8AX3Vdr3AdenW657S4TDt0jqj99Sn0EdGP6hkx/podisK9/Ie5XQo5hU0tZUDdI302c7peLLneK6Ln0unar3v/AHWmnVGGTkSyS3fklqUtTpkaQfKIEj1PNMrYdryS4kyZgRHonsrDfTN+asU8wLfutaO8Sfqmo0Y7sbh8sJM0qRPQxbtcq47KXgS8sZ6mSPb97qs7MajrazG8AwFFrJO5RRNssPpMBs4u+g9ENYI2/vPb2UbGK2xn6JsCSjTtf2Hb9wtBkOVHEVBTZcvOkepuT2AEk9guVhqQ/f77j5L174f8OfZ6YrVRFSo3yjbRTMEW/mNj2Ed1jJlo1eX4JtCkymzZjQ0dT1J7kyfdWEzUl1LI1FKSUSkQMQppTimlACIQkSA6BSBKkVmIqEmnugoAVNLkh9UwuQNIeXrA/E/LKfhtrxDtYY9w2LdLiC4c4iJ/stu5yznHlDxMBWA3aA8f7XAn6SmgZ4xi6RG+w2/fMfqudWaASPcfv97J/wDimiQ4S2dubeunt2Uzg2o2aZBH1H6LbwQcyq2FAW2VytQIlV3NsqQitUEphCmLOqiI6piI4TYUgakKYDC3olj8koTkAAaQLe6cGn5oCd6pADQpmhDWqVrEhisar+GoExChptABLjAF7qvWzafLSsP5uZ9OiXkZv/h9ljauLOoB7aTdbpuNZMMEc4JJ/wBq9aFReffCzAeFhHVSL1nSOuhnlHzOo/JbhtRYy8lxLgenhyqtenhyiiyxKWVEHJwcgY+UiSUIGCESkSEdCEJUisxBNJSprkDGkqJxUjlC9Axj3qli2h7XMddrgWn0cCD9CrNQqpUTEfOfEGXuw9epTduxzm+sGx9xC4f2lzHSwkHt+R6r034t5IfEbiGDykBtSOThZpPYi09W915dUbLwBubBdEfBmzcYPJ31cPTqSNT26i37vMxHtB91zMXgHMPnBb68/dafJ3Pe1oAsAAPQCAu9Sy+R5r/ks02Uzy2pSUbqMjpGwvf3XpmK4VoVN2aT/wCJj6bfRcnF8BtM+HUI6BwkfMX+iuyTBlia4q3mOEfRqFlQQ5tt59CFRfKoBZT1FBTgO6KAlaBN1KxqgaArFJklJgXMFl76pim1zj2BPuYWlwfBVSNVSG8w0GT7nYLT8O5YMPh2NiHEan93G9/QQPZdIlRYzyHibAPpvAIIAsN49fVVMiy12IrMpt3c4D0HMn0En2Xr+Jwjagh7Q4dCAVHluU0qDppU2sJ5gQY9U76CjS4INpsaxlmtaGt9AICuMqLlUXq5SesaNEy+x6ma5VaSs0wkMnaU8JjQpGhKhjgnJAnBAwhInIQBdSJSkTMhpTSnFNKCiJ5UTqikqNUJamBE5VqisvaqtQKiTl5ng2VmOZUaHNcIIOxCx1PgXC0n6mUhPKXOdHoHGFuqzFRqUVaJOOzDBuwA9kpV99BVqlBAFVxURcpnsVd7UgMnx1loc0VgLjyv9Pwn8x7hYZ69cxVAVGOY7ZwIPuvK8xwppVHMd+FxHyJWkWJlUBKAkCc1UIexaXg3KxWxALhLWDWekj7oPv8AkVnaTJK9N4Ry/wADDgn71SHnsI8o+V/dTJjRoC5NlNlPaFmUACe0JWslTU6CQD6KvUWKKlTVqk1JoaLFIKyxQsCnphSUTNUgTGhPSGOCcE0JQUDHITZQkBfKRCEzMa5MKEIKGFROQhMRXcoKiEKhFWoqz0IVIkheqz0ITAqVgqT0ISArVF5/xkIxDvRn5NSIVR8iZnyErUIWhJbwguPUL2Bg29EIWci0SBTUkqFIy0wKdiEIAmYrFNKhIaLNNS00qFLKJgnhCFICpQkQgYqEISGf/9k="/>
          <p:cNvSpPr>
            <a:spLocks noChangeAspect="1" noChangeArrowheads="1"/>
          </p:cNvSpPr>
          <p:nvPr/>
        </p:nvSpPr>
        <p:spPr bwMode="auto">
          <a:xfrm>
            <a:off x="1524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PEBUUDxQVFBUUFBUVFBgXFRQVFRUUFBQVFBQVFBQXHCYfFxkjHBQVHy8gIycpLCwsFh4xNTAqNSYrLCkBCQoKDgwOGA8PGikgHCQpLCwuLCksLCwsLC8tLCkpLSwpMCwsLCksLCwpLCwsLCwsLCksKSwpKSwpLCopLCwsLP/AABEIAMIBAwMBIgACEQEDEQH/xAAcAAABBQEBAQAAAAAAAAAAAAAAAQIDBAYFBwj/xAA9EAABAwIEBAQDBgQGAgMAAAABAAIRAyEEBRIxBkFRYRMicYEHkaEUMkKx0fAjUsHhFTNygpLxYsIWJEP/xAAaAQADAQEBAQAAAAAAAAAAAAAAAQIDBAUG/8QAKREAAgICAgEDAwQDAAAAAAAAAAECEQMSBCExEyJBBVFxMjOBoSPR8f/aAAwDAQACEQMRAD8A9xQhCABCEIAEIQgAQhCABCEIAEIQgAQhIgAQkLk3Wudzin2x0PQoXVDyhM1krJ8iK8D1LKFHRNrqVdMHskxMRCVCoQiEISAEiVIoYwSJSkWbGIVG5Pco3LMpEbionFSOURQUNlCIQgDqoQhdxiCEIQAIQhAAhCEACEIQAjnQFGa6kdsq7huuXkZJwpxKikxzcRKQTNz+/VV6bJuUzHiq5n8AtDpElwtHOO64HmlJdmuqvouEShxgKvRa8MAeZfFyLX6idk1mMZr8PVNSNWmZMdewS2FqTvNpM2vaT9BulcRaUkxIBv8AlP8ARNvzMn5JNiJaG5U6r4cXVhelxv20RLyCEIXQSIUIKFLAEiVIoYwSIQVkxjHFROUjkwqCkROTFIUwhBQ1InQhAjpIQhdpkCEiVAAhIlQAIQhMAQhCABQVrKdMqBYciO0GNPsqPt7p7bWUcGb7JwXko3H8pE8+yY2mNWqBMRMQf+XMJRUSVnkRDdUkDcCB1uqtE9ji/wBO6hYSCbH6KRwlplvtvKjFWd7SJgxbrspZSJsFMlW1QyvEtqAlhDm8iLzBIP5K+vU43WNGWT9QIQkXQQCEIUsYFIhIsmAJClSErNjGFMKeU0qSxhCYQpCo3JDGwhCEAdBCELsMQQhCLGCEJFNgKhIiUbAOQmylBVKQhUjglSSq8gVDzBUFQloP7HZWcSIuue+taJuvFyx0k0dWNWrGYSvU0/xGt138oMje3mj+is1qzw5mlkg/eOoDTbkIuqvijdNp41pH4h3MjfoT6rNOjVwvujptPrv3VNji6o9r2nSA1zXTuTOoRyiB802piySLgN5k8+XPkmjGuBIdpibEbx0PfdVZCg0dHLhYkRvFlblZmhxB4VRwf/lg8hcW5Eb35LL8S8eYlrow0ajOhukXubOmSbdIXbDkY8UIr5IngyO5V0enSheV8PZtiHsqPxjn69R+9Zoby0jaL778jst9w7m/2imbGWQ0nkbbgrWHIU3REsMox2Z1kiELRsyBIhCzbGBTUqRQMaU0pxTSkUhhTCnlMKChEJEJAdBIhC6bMQlCEJWAIQhFgCELM8S8e4fAhzSfEqD8DTZv+t2zfS57KWxmllcXN+McLhJ8Ws3UPwt8zvcDb3heG8X/ABjr15bTdpaZGlktbHc7u9zHZed18xq4hwEucSbNEmT0ACpRbEe9Z18fKFORQp6jyLj/AOrf1WGzb47YyrIpuDAf5QG/I7/VO4T+DTqjW1cwcWMewOYymR4km/8AEJHlEchJ9FS43+FgwlPxcE99ZpqaTTLRrYCCQQQfMLRtOyFOF6tmnpT12rot/Dzj7F1s0oh76lVtQuZVaXEgMLT5zqP4DDvbuvacbiA2Qd5Xl/w5yBmBoue4g16rRqPNjIkMHobk9QOi1tHNfGpAud5mN8566QRPuRK4OS4yl7TqwwcV2dCtmum0qF+P0XJEH70mIHVZepmzalRrWguc6BA5cyJ7X+S6TcGYmp7dNrLiVyOuEU2dLF8VMp6RNnbO5A2ge97qpW4ifr8OARoD9Q+6HExEncwJVPB4Wky7iJJsBv2Ecysvm9U4Wu8U2l1Bx1CWk+G/T5mgn8NpHSVVSq0b4MMHlUZukaLG5oRzmO+y5NfHA1A4QSAYJ5TvH5LhnNTV/wAsi9pKZRxIJIJMzb1Cx9Kb7Z9Jtxscdf8AhrsJji7ym+o32g9VcyriSpl1Cq9uiAC97XkwNM2kGdXJZ/KMZ4bgSNRANupgggRubz8kvE/Dbq1PW9rmucX6i50sIdeC0WEECDvI9l08f2/J8/8AUcsMi/x00bPJfjbha1qzHUz1aQ9vys4fIrc5bnlDFCaFVlT0Nx6t3HuF8r51wk/DsFSiXERL2ujU2OYIs5tlTyniGvSdLC46by2dTQLkyLheslsriz56UXF0z7ClIvEOEvjTVbDcR/GbzmBUA7O2d7/Net5HxJQxrNeHfqj7zTZzf9TeXrss2iTppCglNJUlJBKaSgppSLSEKYSnFNKQxsoQhAHQlIhC2sxBCEJWAJC5LKwfxN4lNJn2ekYdUH8QgwQ0/hnv+XqlYHK47+JwaHU8K6GCQ+oN3copnkP/AC+ULwnOeIHVnENs2fn3PdT8T5kXP0DlvC4C3hD5Ymd7g3hv/EMT4ZcWtDS95Ak6QQIHQmd16ZQ4Vw7MT/8AXZ4Ra0sMCxHl8xJuDIiRBIlZ/wCE1HwG1sQ8HS7TSHt53GP+I+a2OPzMCqC0klzhEEAOiLExtAXDys3u1T6PQ4/GcoqVGkw2ZNOEaGkw1gZMaZ0tDSQOQled4/GgPOt7tDpaXMeCWuEmCzm0g/krOYZfTESSdIgjU7SY6jn9B6rNZrWgeUADawhcccym9Uezx+BkeN79Jmv4XxwArCppcJY1thBbBAPvMRfZOzrB1Wkml9x0kNBDd9NjysQT/u7LI8If5niVW+Sm4Fp/meLhonputPlmPfisQWfda029De6MkXeiOSPHxYu5P8GZxONfQr+YFr2GbEHeCNuWy1TM4xGLwou2lzLttQ6Abk7bfRcXjfhLTW8SnULddiHCYIvZwO1unJS8HZbVqVdLSHaARBc4WsJbaAN/mtWoRiRj5GOHVe67K2X1HYesH1jpABIJ6x5So6GKbisSGPxBeegENcRymb+nZdXjDK3mtTbiLBodoa0zqJIkuPI7cuagybTgSXU2hpfEkjVt06b8lKnCKPQ9HJyqyPz+TV5RkWGpDZgPMmCfclczO8lY94OHLZJAfcEBo5iBvss9xLnZqUahLiTYCLAHUOXt9V1vhhX8Wi8Ou5rj2s4SD32PyVpOcbOHNi1dbWq+CSk1jSaTaWjq64MXuSZmf6rU412vDFv3zogB1tTo8sn1i/ZcnOGtpukXhwjaRJvur+HeC0OBtFvfn/ZSmroylBOKcVRiMwquw1UU3QdbfM50uAJmQ0TbYCSo8txDWAsADWNuNmtLjd0jm625nkulx3wodAxQeZGlrxeNM2cI2gn6rHUMzYGuawueZGt0QIn7oB2VuLa9pOGeHH+55spcT5R9nf4tCzHO2iNDjePTePRXuF+J6lOo11J5p1GbEQLcxfcHoVYxuXGrhfEOrw5HkOqWkeVrmG+oXj357rM43BOovDqbXaGhhDoN5AMuPWTHTl69uKSnGm+0cGfXe4ppM+nuCuNG5jTIcAytTjW3k4ba2c9M27H1C0sr5ryDPn4arSxFHdsGOTgbOafWSF9GYLGNrU2VKZlr2hzT2cJCiSomJMUhRKSVJYhKYU4ppKQxJQhIgDoolIhaWc4soSIRYCPdAJPIT8l4DxLjHV8S97rkwefPl/bsvfK9PU1zdpBHzEL53zrDvp1SyoNLh5SO7YDp959oTQ0ea5g6arp/mI+Su5dgGkS7eRupM6yl4r+QSKkuHSd3en9wpqeBqDyNGo2JI/rPrutckvakmdHGUN3ubzgnNQ1hZUF6TgG23Y4eXbfn8l0Mzw76hhrDOrU0AREXsfmsvwC1j672V3OaSAGxEamyS1x5GJiO/ZeqGm1reojqZ+a8bkWpNfye9xtdVJeTz7GYwjyvBadiDY9jC4dB7KlUtcdRHISR7kfkvTcdlrcTQcdLajYcWmZgjp02heTtzIUar2BoADiZHO+x9reiWCFp0uzp5HJbxaRfb66NDVygNAfTYBAkOiBJFyI2H6JMo4hfg64D6YrB0fccA9oibg2tPNS4virxsMKTGAOO8/h6OHWOXeFWyPIQ0uqvrS/lYR7g7iOkLfGmu5nyyWVOpWd3irMBimAU2PJkED7pDoMSQY2J5rhYzNK+X0vEZSY0nyzLnG/U6oiRtClzPifU0toeZ7HiY+75SZj2lUcx4kZWb4dVha14u48rxb5G63UFJ+5Wbbx6XVlTL87qVSX1S6s4+Z0uuOrWDptYWsrT8xeWyKbR0lznGfkAFznYaiA00niRvp3jb3nquu+v4ABewgHzCbls9Tyk+kgrLJFXaR28XPKL9JSLrfhz9ppB9bEPBcA7SGt0NloIAHONpXG4fw+IoYh7KMeVxpmSQCAbG3p9VocszWKGsuMkEBvJoaSCBzJhcSllThialalVDWO85BkwTcjtfZP1JauL6+xx5p+nNpeWabGCoxn8VwLrEwLT0BO6sZfmnkfFjTkuB5GZXIxuIfSc04h2ofh6SNpCz1bE66uuCdT7i8ke/ouaEJW7OviwlKEpTNPnXHT36qL6QbSewgOvzaIdaQQCqGR8DCmPErfxTOoCPKOcxu4+vXZR5lxE7CgaaYJIsXGwgCIA36p2VcRVcR5qht0BDfkB6LWTyLH10i+Pji8yvv8AK8GjzCs3wXbgtGr/AIGdvQELybiLEvFeozUdOqw7WIXoeZZg04eo6bljxvM+WP6rzqnROKrF5ENkF36D1WvAjVyZH1dLeLX2O5lbYo0530z85/sve/htXL8tpT+EvaPQOJH5rwYvmGjsI7crL6L4Sy77PgaFM2Iphzv9T/O4exdHsumZ5UTrQmlOSFZFjCkKdCaUDGpEqEgL8pUiFqYCoQhAAvJvizlGmsKrP/0bLv8AU3y6vlpn5r1lcDjbKvHwri0eal/Eb1gDzD3H5BNAfPwqh3lNj2MEdwUzCZO+o+GHUSeZi23sLzdW83ya5cyx3jYdPKfrB6rk0sxcx0PDpG/I+4TlDZdGuLJ6craOx4bMG6SQao7z6EW/O61OWcdUn0xrs/bTznt1WDfiAWkMIIMn3O/dVsy0GmxzbPuHgT7HouOWBt+4+hx8jjuFQ/0dWnxNWo1y1hc1rnOkH7pHpzO1+6e3LKNV92l9R0Td14F7A+ix5xEkanGxHym991tMozJsggASLxaNr+9vkjNjeNJx/ow4uNS2jH++3/B0f/j1KnsIt1mPdcbN8w8BxpscSLXMCJAIifddrG5g0OaXEkEX03PaJ5rPZ7kZqUg++sAGBaxEx6i6y46bl730ac9KMY0uzl5bRqVSS1wbM7ACQbSZte6fVyx1TEtYZ0kDU60NAN4O0x+ap5diCypedJhgHImbrVYXHBsRBiSQRbtI5rry5JY5WkcXF4UM/d12OxvDNLCsdWpVSYAOl4a9sAh24jpCqZPmvjOe977uu7VaZ37ETysqOaZoIIcLE7WUOR1Sx0hnltMki28g2g7ITlKFvyZ5ccOPyNIvv56NK6pTpDTDQCS50C0kA6YBjoTFrx1VDKc1bXxTKLY0kugAANkNJbtzkLlHMH0nAvuCSIMOmbXCblmOZh67X1G3nUI2aTJj8kLGnbfZzOe8+/B6FmWAB0uqEENvFuQtb2+qx2NcQ5z2tJ0HU8i9t5uruacaU3u8MT3dyB6d/VZ+vjnljmt1eY+a24236fqnGDflHYsyjBtMrYvOXV2lzyIJ0hvQf19VXyjMNDtJ2J/rsnf4WSd9PI9/33VqhhqdP7ol3Xc/oF06x1aOKPJnGSl9joY6r4jdAMN59SJ2HyUIqhg0tER05dfdRgOdt7/3K6OAy4NPV0ewPYddrqIwUFQs+eWeWzO3wNw2cRiGB4u51uzRdzj307f9L6DHZYT4Y5MWNdWcN/Iz6F5B9gPmt2s5O2ZpCJCk0oKk0EKanFNSARIhCAL6EIVmAqEiVMAQQhCAPHeOch+zV3gDyPBdTtYA7t9jI9CFicdhA4jUJ/Ppvy5L3/ijIBjaBZYPF6bjyd37Hb/peI5lgXUnOa8EPY6HA9QIP0/oqiwMrVwUHnIt0IPqE1tA/wAw/wB36hdXE0pmelp6d1QqMWv5J8ENbLz+Klq7iD9d0/7VAg22FxBtsJSNrObsSOl0Ox77yQZ6gJSgpeTWGacO4ugbWOoHUCByN595su0M/bphzT05fVZ+rWa7don0VckTtCl4YlS5OSTuTs6mIqMfLdMDdsRuTf8AX3Vdr3AdenW657S4TDt0jqj99Sn0EdGP6hkx/podisK9/Ie5XQo5hU0tZUDdI302c7peLLneK6Ln0unar3v/AHWmnVGGTkSyS3fklqUtTpkaQfKIEj1PNMrYdryS4kyZgRHonsrDfTN+asU8wLfutaO8Sfqmo0Y7sbh8sJM0qRPQxbtcq47KXgS8sZ6mSPb97qs7MajrazG8AwFFrJO5RRNssPpMBs4u+g9ENYI2/vPb2UbGK2xn6JsCSjTtf2Hb9wtBkOVHEVBTZcvOkepuT2AEk9guVhqQ/f77j5L174f8OfZ6YrVRFSo3yjbRTMEW/mNj2Ed1jJlo1eX4JtCkymzZjQ0dT1J7kyfdWEzUl1LI1FKSUSkQMQppTimlACIQkSA6BSBKkVmIqEmnugoAVNLkh9UwuQNIeXrA/E/LKfhtrxDtYY9w2LdLiC4c4iJ/stu5yznHlDxMBWA3aA8f7XAn6SmgZ4xi6RG+w2/fMfqudWaASPcfv97J/wDimiQ4S2dubeunt2Uzg2o2aZBH1H6LbwQcyq2FAW2VytQIlV3NsqQitUEphCmLOqiI6piI4TYUgakKYDC3olj8koTkAAaQLe6cGn5oCd6pADQpmhDWqVrEhisar+GoExChptABLjAF7qvWzafLSsP5uZ9OiXkZv/h9ljauLOoB7aTdbpuNZMMEc4JJ/wBq9aFReffCzAeFhHVSL1nSOuhnlHzOo/JbhtRYy8lxLgenhyqtenhyiiyxKWVEHJwcgY+UiSUIGCESkSEdCEJUisxBNJSprkDGkqJxUjlC9Axj3qli2h7XMddrgWn0cCD9CrNQqpUTEfOfEGXuw9epTduxzm+sGx9xC4f2lzHSwkHt+R6r034t5IfEbiGDykBtSOThZpPYi09W915dUbLwBubBdEfBmzcYPJ31cPTqSNT26i37vMxHtB91zMXgHMPnBb68/dafJ3Pe1oAsAAPQCAu9Sy+R5r/ks02Uzy2pSUbqMjpGwvf3XpmK4VoVN2aT/wCJj6bfRcnF8BtM+HUI6BwkfMX+iuyTBlia4q3mOEfRqFlQQ5tt59CFRfKoBZT1FBTgO6KAlaBN1KxqgaArFJklJgXMFl76pim1zj2BPuYWlwfBVSNVSG8w0GT7nYLT8O5YMPh2NiHEan93G9/QQPZdIlRYzyHibAPpvAIIAsN49fVVMiy12IrMpt3c4D0HMn0En2Xr+Jwjagh7Q4dCAVHluU0qDppU2sJ5gQY9U76CjS4INpsaxlmtaGt9AICuMqLlUXq5SesaNEy+x6ma5VaSs0wkMnaU8JjQpGhKhjgnJAnBAwhInIQBdSJSkTMhpTSnFNKCiJ5UTqikqNUJamBE5VqisvaqtQKiTl5ng2VmOZUaHNcIIOxCx1PgXC0n6mUhPKXOdHoHGFuqzFRqUVaJOOzDBuwA9kpV99BVqlBAFVxURcpnsVd7UgMnx1loc0VgLjyv9Pwn8x7hYZ69cxVAVGOY7ZwIPuvK8xwppVHMd+FxHyJWkWJlUBKAkCc1UIexaXg3KxWxALhLWDWekj7oPv8AkVnaTJK9N4Ry/wADDgn71SHnsI8o+V/dTJjRoC5NlNlPaFmUACe0JWslTU6CQD6KvUWKKlTVqk1JoaLFIKyxQsCnphSUTNUgTGhPSGOCcE0JQUDHITZQkBfKRCEzMa5MKEIKGFROQhMRXcoKiEKhFWoqz0IVIkheqz0ITAqVgqT0ISArVF5/xkIxDvRn5NSIVR8iZnyErUIWhJbwguPUL2Bg29EIWci0SBTUkqFIy0wKdiEIAmYrFNKhIaLNNS00qFLKJgnhCFICpQkQgYqEISGf/9k="/>
          <p:cNvSpPr>
            <a:spLocks noChangeAspect="1" noChangeArrowheads="1"/>
          </p:cNvSpPr>
          <p:nvPr/>
        </p:nvSpPr>
        <p:spPr bwMode="auto">
          <a:xfrm>
            <a:off x="304800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thefiestagrill.com/Portals/78654/images/Fresh_Tableside_Sal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6" y="1717595"/>
            <a:ext cx="6215470" cy="46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2185" y="192710"/>
            <a:ext cx="4131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sándwich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de </a:t>
            </a:r>
          </a:p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jamón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y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queso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334000"/>
            <a:ext cx="47130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ham and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cheese sandwich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7.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194" name="Picture 2" descr="http://3.bp.blogspot.com/-_khteYh-5eM/TaS6tB0XJBI/AAAAAAAAACw/gvl3bCGf8-E/s1600/ham-and-chees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8848"/>
            <a:ext cx="5105822" cy="39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6130" y="394900"/>
            <a:ext cx="4706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jugo</a:t>
            </a:r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 de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naranja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999" y="1447800"/>
            <a:ext cx="3398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Orange juice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94900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8.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topsytasty.com/wp-content/uploads/2012/01/orange-ju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9413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6508" y="382390"/>
            <a:ext cx="2064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El </a:t>
            </a:r>
            <a:r>
              <a:rPr lang="en-US" sz="3600" dirty="0" err="1" smtClean="0">
                <a:solidFill>
                  <a:prstClr val="black"/>
                </a:solidFill>
                <a:latin typeface="Arial Black" pitchFamily="34" charset="0"/>
              </a:rPr>
              <a:t>agua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63" y="13293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  <a:latin typeface="Arial Black" pitchFamily="34" charset="0"/>
              </a:rPr>
              <a:t>9.</a:t>
            </a:r>
            <a:endParaRPr lang="en-US" sz="5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4655" y="1318230"/>
            <a:ext cx="1633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Arial Black" pitchFamily="34" charset="0"/>
              </a:rPr>
              <a:t>water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cdn6.triplepundit.com/wp-content/uploads/2009/11/bottled-w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4" y="594605"/>
            <a:ext cx="4748756" cy="60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237</Words>
  <Application>Microsoft Office PowerPoint</Application>
  <PresentationFormat>On-screen Show (4:3)</PresentationFormat>
  <Paragraphs>129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Debra Gomer</cp:lastModifiedBy>
  <cp:revision>40</cp:revision>
  <dcterms:created xsi:type="dcterms:W3CDTF">2011-12-08T00:59:21Z</dcterms:created>
  <dcterms:modified xsi:type="dcterms:W3CDTF">2012-12-06T20:38:02Z</dcterms:modified>
</cp:coreProperties>
</file>