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017907"/>
            <a:ext cx="8825658" cy="2677648"/>
          </a:xfrm>
        </p:spPr>
        <p:txBody>
          <a:bodyPr/>
          <a:lstStyle/>
          <a:p>
            <a:pPr algn="ctr"/>
            <a:r>
              <a:rPr lang="es-ES" sz="8000" dirty="0"/>
              <a:t>¡</a:t>
            </a:r>
            <a:r>
              <a:rPr lang="es-ES" sz="8000" dirty="0" err="1"/>
              <a:t>Expressiones</a:t>
            </a:r>
            <a:r>
              <a:rPr lang="es-ES" sz="8000" dirty="0"/>
              <a:t> del tiempo!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979572"/>
            <a:ext cx="8825658" cy="1659228"/>
          </a:xfrm>
        </p:spPr>
        <p:txBody>
          <a:bodyPr>
            <a:normAutofit fontScale="92500"/>
          </a:bodyPr>
          <a:lstStyle/>
          <a:p>
            <a:pPr algn="ctr"/>
            <a:r>
              <a:rPr lang="es-ES" sz="4400" dirty="0"/>
              <a:t>¿Qué tiempo hace?										¿Cómo está el tiempo?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6334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Words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think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5400" dirty="0"/>
              <a:t>Hace…</a:t>
            </a:r>
          </a:p>
          <a:p>
            <a:r>
              <a:rPr lang="es-ES" sz="5400" dirty="0"/>
              <a:t>Está…</a:t>
            </a:r>
          </a:p>
          <a:p>
            <a:r>
              <a:rPr lang="es-ES" sz="5400" dirty="0"/>
              <a:t>Hay…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ask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400" dirty="0"/>
              <a:t>¿Cómo está el tiempo?</a:t>
            </a:r>
          </a:p>
          <a:p>
            <a:r>
              <a:rPr lang="es-ES" sz="4400" dirty="0"/>
              <a:t>¿Qué tiempo hace?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2991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Ways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990483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s-ES" sz="4800" dirty="0"/>
              <a:t>General </a:t>
            </a:r>
            <a:r>
              <a:rPr lang="es-ES" sz="4800" dirty="0" err="1"/>
              <a:t>overview</a:t>
            </a:r>
            <a:endParaRPr lang="es-ES" sz="4800" dirty="0"/>
          </a:p>
          <a:p>
            <a:pPr>
              <a:buAutoNum type="arabicPeriod"/>
            </a:pPr>
            <a:r>
              <a:rPr lang="es-ES" sz="4800" dirty="0" err="1"/>
              <a:t>Temperature</a:t>
            </a:r>
            <a:endParaRPr lang="es-ES" sz="4800" dirty="0"/>
          </a:p>
          <a:p>
            <a:pPr>
              <a:buAutoNum type="arabicPeriod"/>
            </a:pPr>
            <a:r>
              <a:rPr lang="es-ES" sz="4800" dirty="0" err="1"/>
              <a:t>Specific</a:t>
            </a:r>
            <a:r>
              <a:rPr lang="es-ES" sz="4800" dirty="0"/>
              <a:t> </a:t>
            </a:r>
            <a:r>
              <a:rPr lang="es-ES" sz="4800" dirty="0" err="1"/>
              <a:t>weather</a:t>
            </a:r>
            <a:r>
              <a:rPr lang="es-ES" sz="4800" dirty="0"/>
              <a:t> </a:t>
            </a:r>
            <a:r>
              <a:rPr lang="es-ES" sz="4800" dirty="0" err="1"/>
              <a:t>condition</a:t>
            </a:r>
            <a:endParaRPr lang="es-ES" sz="4800" dirty="0"/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330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General </a:t>
            </a:r>
            <a:r>
              <a:rPr lang="es-ES" dirty="0" err="1"/>
              <a:t>overview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ES" sz="4400" dirty="0"/>
              <a:t>Más o menos</a:t>
            </a:r>
          </a:p>
          <a:p>
            <a:pPr lvl="1"/>
            <a:r>
              <a:rPr lang="es-ES" sz="4400" dirty="0"/>
              <a:t>Hace (muy) buen tiempo</a:t>
            </a:r>
          </a:p>
          <a:p>
            <a:pPr lvl="1"/>
            <a:r>
              <a:rPr lang="es-ES" sz="4400" dirty="0"/>
              <a:t>Hace (muy) mal tiempo</a:t>
            </a:r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10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s-ES" sz="4000" dirty="0"/>
              <a:t>Hace (mucho/un poco de) calor</a:t>
            </a:r>
          </a:p>
          <a:p>
            <a:pPr lvl="2"/>
            <a:r>
              <a:rPr lang="es-ES" sz="3800" dirty="0"/>
              <a:t>Está (muy/un poco) caliente</a:t>
            </a:r>
          </a:p>
          <a:p>
            <a:pPr lvl="1"/>
            <a:r>
              <a:rPr lang="es-ES" sz="4000" dirty="0"/>
              <a:t>Hace (mucho/un poco de) frío</a:t>
            </a:r>
          </a:p>
          <a:p>
            <a:pPr lvl="2"/>
            <a:r>
              <a:rPr lang="es-ES" sz="3800" dirty="0"/>
              <a:t>Está (muy/un poco) frío</a:t>
            </a:r>
          </a:p>
          <a:p>
            <a:pPr lvl="1"/>
            <a:r>
              <a:rPr lang="es-ES" sz="4000" dirty="0"/>
              <a:t>Hace fresco</a:t>
            </a:r>
          </a:p>
          <a:p>
            <a:pPr lvl="2"/>
            <a:r>
              <a:rPr lang="es-ES" sz="3800" dirty="0"/>
              <a:t>Está fresco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017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Specific</a:t>
            </a:r>
            <a:r>
              <a:rPr lang="es-ES" dirty="0"/>
              <a:t> </a:t>
            </a:r>
            <a:r>
              <a:rPr lang="es-ES" dirty="0" err="1"/>
              <a:t>weather</a:t>
            </a:r>
            <a:r>
              <a:rPr lang="es-ES" dirty="0"/>
              <a:t> </a:t>
            </a:r>
            <a:r>
              <a:rPr lang="es-ES" dirty="0" err="1"/>
              <a:t>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sz="3600" dirty="0"/>
              <a:t>Hay (mucho/un poco de) sol</a:t>
            </a:r>
          </a:p>
          <a:p>
            <a:pPr lvl="1"/>
            <a:r>
              <a:rPr lang="es-ES" sz="3600" dirty="0"/>
              <a:t>Hay (mucho/un poco de) viento</a:t>
            </a:r>
          </a:p>
          <a:p>
            <a:pPr lvl="1"/>
            <a:r>
              <a:rPr lang="es-ES" sz="3600" dirty="0"/>
              <a:t>Hay (much</a:t>
            </a:r>
            <a:r>
              <a:rPr lang="es-ES" sz="3600" dirty="0">
                <a:solidFill>
                  <a:srgbClr val="FF0000"/>
                </a:solidFill>
              </a:rPr>
              <a:t>a</a:t>
            </a:r>
            <a:r>
              <a:rPr lang="es-ES" sz="3600" dirty="0"/>
              <a:t>/un poco de) lluvi</a:t>
            </a:r>
            <a:r>
              <a:rPr lang="es-ES" sz="3600" dirty="0">
                <a:solidFill>
                  <a:srgbClr val="FF0000"/>
                </a:solidFill>
              </a:rPr>
              <a:t>a</a:t>
            </a:r>
          </a:p>
          <a:p>
            <a:pPr lvl="1"/>
            <a:r>
              <a:rPr lang="es-ES" sz="3600" dirty="0"/>
              <a:t>Hay (much</a:t>
            </a:r>
            <a:r>
              <a:rPr lang="es-ES" sz="3600" dirty="0">
                <a:solidFill>
                  <a:srgbClr val="FF0000"/>
                </a:solidFill>
              </a:rPr>
              <a:t>a</a:t>
            </a:r>
            <a:r>
              <a:rPr lang="es-ES" sz="3600" dirty="0"/>
              <a:t>/un poco de) neblin</a:t>
            </a:r>
            <a:r>
              <a:rPr lang="es-ES" sz="3600" dirty="0">
                <a:solidFill>
                  <a:srgbClr val="FF0000"/>
                </a:solidFill>
              </a:rPr>
              <a:t>a</a:t>
            </a:r>
          </a:p>
          <a:p>
            <a:pPr lvl="1"/>
            <a:r>
              <a:rPr lang="es-ES" sz="3600" dirty="0"/>
              <a:t>Hay (much</a:t>
            </a:r>
            <a:r>
              <a:rPr lang="es-ES" sz="3600" dirty="0">
                <a:solidFill>
                  <a:srgbClr val="FF0000"/>
                </a:solidFill>
              </a:rPr>
              <a:t>as</a:t>
            </a:r>
            <a:r>
              <a:rPr lang="es-ES" sz="3600" dirty="0"/>
              <a:t>/un poco de) nub</a:t>
            </a:r>
            <a:r>
              <a:rPr lang="es-ES" sz="3600" dirty="0">
                <a:solidFill>
                  <a:srgbClr val="FF0000"/>
                </a:solidFill>
              </a:rPr>
              <a:t>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011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Inténtalo…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600" dirty="0" err="1"/>
              <a:t>How</a:t>
            </a:r>
            <a:r>
              <a:rPr lang="es-ES" sz="3600" dirty="0"/>
              <a:t> do </a:t>
            </a:r>
            <a:r>
              <a:rPr lang="es-ES" sz="3600" dirty="0" err="1"/>
              <a:t>you</a:t>
            </a:r>
            <a:r>
              <a:rPr lang="es-ES" sz="3600" dirty="0"/>
              <a:t> </a:t>
            </a:r>
            <a:r>
              <a:rPr lang="es-ES" sz="3600" dirty="0" err="1"/>
              <a:t>ask</a:t>
            </a:r>
            <a:r>
              <a:rPr lang="es-ES" sz="3600" dirty="0"/>
              <a:t> </a:t>
            </a:r>
            <a:r>
              <a:rPr lang="es-ES" sz="3600" dirty="0" err="1"/>
              <a:t>someone</a:t>
            </a:r>
            <a:r>
              <a:rPr lang="es-ES" sz="3600" dirty="0"/>
              <a:t> </a:t>
            </a:r>
            <a:r>
              <a:rPr lang="es-ES" sz="3600" dirty="0" err="1"/>
              <a:t>about</a:t>
            </a:r>
            <a:r>
              <a:rPr lang="es-ES" sz="3600" dirty="0"/>
              <a:t> </a:t>
            </a:r>
            <a:r>
              <a:rPr lang="es-ES" sz="3600" dirty="0" err="1"/>
              <a:t>the</a:t>
            </a:r>
            <a:r>
              <a:rPr lang="es-ES" sz="3600" dirty="0"/>
              <a:t> </a:t>
            </a:r>
            <a:r>
              <a:rPr lang="es-ES" sz="3600" dirty="0" err="1"/>
              <a:t>weather</a:t>
            </a:r>
            <a:r>
              <a:rPr lang="es-ES" sz="3600"/>
              <a:t>?</a:t>
            </a:r>
            <a:endParaRPr lang="es-ES" sz="3600" dirty="0"/>
          </a:p>
          <a:p>
            <a:r>
              <a:rPr lang="es-ES" sz="3600" dirty="0" err="1"/>
              <a:t>How</a:t>
            </a:r>
            <a:r>
              <a:rPr lang="es-ES" sz="3600" dirty="0"/>
              <a:t> </a:t>
            </a:r>
            <a:r>
              <a:rPr lang="es-ES" sz="3600" dirty="0" err="1"/>
              <a:t>would</a:t>
            </a:r>
            <a:r>
              <a:rPr lang="es-ES" sz="3600" dirty="0"/>
              <a:t> </a:t>
            </a:r>
            <a:r>
              <a:rPr lang="es-ES" sz="3600" dirty="0" err="1"/>
              <a:t>you</a:t>
            </a:r>
            <a:r>
              <a:rPr lang="es-ES" sz="3600" dirty="0"/>
              <a:t> </a:t>
            </a:r>
            <a:r>
              <a:rPr lang="es-ES" sz="3600" dirty="0" err="1"/>
              <a:t>answer</a:t>
            </a:r>
            <a:r>
              <a:rPr lang="es-ES" sz="3600" dirty="0"/>
              <a:t> </a:t>
            </a:r>
            <a:r>
              <a:rPr lang="es-ES" sz="3600" dirty="0" err="1"/>
              <a:t>to</a:t>
            </a:r>
            <a:r>
              <a:rPr lang="es-ES" sz="3600" dirty="0"/>
              <a:t>:</a:t>
            </a:r>
          </a:p>
          <a:p>
            <a:pPr lvl="1"/>
            <a:r>
              <a:rPr lang="es-ES" sz="3600" dirty="0"/>
              <a:t> ¿Qué tiempo hace? (</a:t>
            </a:r>
            <a:r>
              <a:rPr lang="es-ES" sz="3600" dirty="0" err="1"/>
              <a:t>using</a:t>
            </a:r>
            <a:r>
              <a:rPr lang="es-ES" sz="3600" dirty="0"/>
              <a:t> </a:t>
            </a:r>
            <a:r>
              <a:rPr lang="es-ES" sz="3600" dirty="0" err="1"/>
              <a:t>the</a:t>
            </a:r>
            <a:r>
              <a:rPr lang="es-ES" sz="3600" dirty="0"/>
              <a:t> </a:t>
            </a:r>
            <a:r>
              <a:rPr lang="es-ES" sz="3600" dirty="0" err="1"/>
              <a:t>current</a:t>
            </a:r>
            <a:r>
              <a:rPr lang="es-ES" sz="3600" dirty="0"/>
              <a:t> </a:t>
            </a:r>
            <a:r>
              <a:rPr lang="es-ES" sz="3600" dirty="0" err="1"/>
              <a:t>weather</a:t>
            </a:r>
            <a:r>
              <a:rPr lang="es-ES" sz="3600" dirty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94084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1143</TotalTime>
  <Words>162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¡Expressiones del tiempo!</vt:lpstr>
      <vt:lpstr>Words to think about… </vt:lpstr>
      <vt:lpstr>How to ask about the weather</vt:lpstr>
      <vt:lpstr>Ways to answer</vt:lpstr>
      <vt:lpstr>General overview</vt:lpstr>
      <vt:lpstr>Temperature</vt:lpstr>
      <vt:lpstr>Specific weather conditions</vt:lpstr>
      <vt:lpstr>Inténtalo…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¡Expressiones del tiempo!</dc:title>
  <dc:creator>Vanessa Jurado</dc:creator>
  <cp:lastModifiedBy>Vanessa Jurado</cp:lastModifiedBy>
  <cp:revision>11</cp:revision>
  <dcterms:created xsi:type="dcterms:W3CDTF">2015-09-03T22:25:47Z</dcterms:created>
  <dcterms:modified xsi:type="dcterms:W3CDTF">2016-11-17T21:16:48Z</dcterms:modified>
</cp:coreProperties>
</file>