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El verbo gustar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and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backward</a:t>
            </a:r>
            <a:r>
              <a:rPr lang="es-ES" dirty="0"/>
              <a:t> </a:t>
            </a:r>
            <a:r>
              <a:rPr lang="es-ES" dirty="0" err="1"/>
              <a:t>verbs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693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998" y="20016"/>
            <a:ext cx="10353761" cy="1326321"/>
          </a:xfrm>
        </p:spPr>
        <p:txBody>
          <a:bodyPr/>
          <a:lstStyle/>
          <a:p>
            <a:r>
              <a:rPr lang="es-ES" dirty="0"/>
              <a:t>deducir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494" y="389002"/>
            <a:ext cx="5641779" cy="536203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(A ellos) les gusta decidir.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nosotras) nos gustan las espinacas.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ustedes) les gustan los zapatos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mi) me gusta bailar.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ellas) les gustan los refrescos.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ti) te gusta cantar.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mi) me gustan los vegetales.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ti) te gustan las papas fritas.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usted) le gustan los platos blancos.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ella) le gusta leer.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nosotros) nos gusta la comida.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(A ellas) les gustan los refrescos.</a:t>
            </a:r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6895811" y="2398116"/>
            <a:ext cx="2980540" cy="2862322"/>
          </a:xfrm>
          <a:prstGeom prst="rect">
            <a:avLst/>
          </a:prstGeom>
          <a:noFill/>
          <a:ln w="2222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Yo</a:t>
            </a:r>
          </a:p>
          <a:p>
            <a:endParaRPr lang="es-ES" sz="2000" dirty="0"/>
          </a:p>
          <a:p>
            <a:r>
              <a:rPr lang="es-ES" sz="2000" dirty="0"/>
              <a:t>Tú</a:t>
            </a:r>
          </a:p>
          <a:p>
            <a:endParaRPr lang="es-ES" sz="2000" dirty="0"/>
          </a:p>
          <a:p>
            <a:r>
              <a:rPr lang="es-ES" sz="2000" dirty="0"/>
              <a:t>Él, Ella, Usted</a:t>
            </a:r>
          </a:p>
          <a:p>
            <a:endParaRPr lang="es-ES" sz="2000" dirty="0"/>
          </a:p>
          <a:p>
            <a:r>
              <a:rPr lang="es-ES" sz="2000" dirty="0"/>
              <a:t>Nosotros, Nosotras</a:t>
            </a:r>
          </a:p>
          <a:p>
            <a:endParaRPr lang="es-ES" sz="2000" dirty="0"/>
          </a:p>
          <a:p>
            <a:r>
              <a:rPr lang="es-ES" sz="2000" dirty="0"/>
              <a:t>Ellos, Ellas, Ustedes</a:t>
            </a:r>
            <a:endParaRPr lang="es-MX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70713" y="5366315"/>
            <a:ext cx="5030736" cy="769441"/>
          </a:xfrm>
          <a:prstGeom prst="rect">
            <a:avLst/>
          </a:prstGeom>
          <a:noFill/>
          <a:ln w="2222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ES" sz="4400" dirty="0"/>
              <a:t>¿Plural o singular?</a:t>
            </a:r>
            <a:endParaRPr lang="es-MX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870712" y="1522798"/>
            <a:ext cx="5848023" cy="769441"/>
          </a:xfrm>
          <a:prstGeom prst="rect">
            <a:avLst/>
          </a:prstGeom>
          <a:noFill/>
          <a:ln w="2222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ES" sz="4400" dirty="0"/>
              <a:t>¿Verbo o sustantivo?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36317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Prepositional</a:t>
            </a:r>
            <a:r>
              <a:rPr lang="es-ES" dirty="0"/>
              <a:t> </a:t>
            </a:r>
            <a:r>
              <a:rPr lang="es-ES" dirty="0" err="1"/>
              <a:t>pronouns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2912617" cy="3702881"/>
          </a:xfrm>
        </p:spPr>
        <p:txBody>
          <a:bodyPr/>
          <a:lstStyle/>
          <a:p>
            <a:r>
              <a:rPr lang="es-ES" dirty="0"/>
              <a:t>Ti</a:t>
            </a:r>
          </a:p>
          <a:p>
            <a:r>
              <a:rPr lang="es-ES" dirty="0"/>
              <a:t>Mí</a:t>
            </a:r>
          </a:p>
          <a:p>
            <a:r>
              <a:rPr lang="es-ES" dirty="0"/>
              <a:t>Él, </a:t>
            </a:r>
            <a:r>
              <a:rPr lang="es-ES" dirty="0" err="1"/>
              <a:t>Élla</a:t>
            </a:r>
            <a:r>
              <a:rPr lang="es-ES" dirty="0"/>
              <a:t>, Usted</a:t>
            </a:r>
          </a:p>
          <a:p>
            <a:r>
              <a:rPr lang="es-ES" dirty="0"/>
              <a:t>Nosotros, </a:t>
            </a:r>
            <a:r>
              <a:rPr lang="es-MX" dirty="0"/>
              <a:t>Nosotras</a:t>
            </a:r>
          </a:p>
          <a:p>
            <a:r>
              <a:rPr lang="es-ES" dirty="0"/>
              <a:t>Ellos, Ellas, Ustedes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8086" y="1935921"/>
            <a:ext cx="5094154" cy="3702881"/>
          </a:xfrm>
        </p:spPr>
        <p:txBody>
          <a:bodyPr/>
          <a:lstStyle/>
          <a:p>
            <a:pPr fontAlgn="base"/>
            <a:r>
              <a:rPr lang="es-MX" b="1" i="1" dirty="0">
                <a:effectLst/>
              </a:rPr>
              <a:t>mí</a:t>
            </a:r>
            <a:r>
              <a:rPr lang="es-MX" dirty="0">
                <a:effectLst/>
              </a:rPr>
              <a:t> — me</a:t>
            </a:r>
          </a:p>
          <a:p>
            <a:pPr fontAlgn="base"/>
            <a:r>
              <a:rPr lang="es-MX" i="1" dirty="0">
                <a:effectLst/>
              </a:rPr>
              <a:t>Es un regalo para </a:t>
            </a:r>
            <a:r>
              <a:rPr lang="es-MX" b="1" i="1" dirty="0">
                <a:effectLst/>
              </a:rPr>
              <a:t>mí</a:t>
            </a:r>
            <a:r>
              <a:rPr lang="es-MX" i="1" dirty="0">
                <a:effectLst/>
              </a:rPr>
              <a:t>.</a:t>
            </a:r>
            <a:r>
              <a:rPr lang="es-MX" dirty="0">
                <a:effectLst/>
              </a:rPr>
              <a:t> </a:t>
            </a:r>
            <a:r>
              <a:rPr lang="es-MX" dirty="0" err="1">
                <a:effectLst/>
              </a:rPr>
              <a:t>It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is</a:t>
            </a:r>
            <a:r>
              <a:rPr lang="es-MX" dirty="0">
                <a:effectLst/>
              </a:rPr>
              <a:t> a </a:t>
            </a:r>
            <a:r>
              <a:rPr lang="es-MX" dirty="0" err="1">
                <a:effectLst/>
              </a:rPr>
              <a:t>gift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fo</a:t>
            </a:r>
            <a:r>
              <a:rPr lang="es-MX" b="1" dirty="0" err="1">
                <a:effectLst/>
              </a:rPr>
              <a:t>r</a:t>
            </a:r>
            <a:r>
              <a:rPr lang="es-MX" b="1" dirty="0">
                <a:effectLst/>
              </a:rPr>
              <a:t> me</a:t>
            </a:r>
            <a:r>
              <a:rPr lang="es-MX" dirty="0">
                <a:effectLst/>
              </a:rPr>
              <a:t>.</a:t>
            </a:r>
          </a:p>
          <a:p>
            <a:pPr fontAlgn="base"/>
            <a:r>
              <a:rPr lang="es-MX" i="1" dirty="0">
                <a:effectLst/>
              </a:rPr>
              <a:t>Salieron sin </a:t>
            </a:r>
            <a:r>
              <a:rPr lang="es-MX" b="1" i="1" dirty="0">
                <a:effectLst/>
              </a:rPr>
              <a:t>mí</a:t>
            </a:r>
            <a:r>
              <a:rPr lang="es-MX" i="1" dirty="0">
                <a:effectLst/>
              </a:rPr>
              <a:t>.</a:t>
            </a:r>
            <a:r>
              <a:rPr lang="es-MX" dirty="0">
                <a:effectLst/>
              </a:rPr>
              <a:t> </a:t>
            </a:r>
            <a:r>
              <a:rPr lang="es-MX" dirty="0" err="1">
                <a:effectLst/>
              </a:rPr>
              <a:t>They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left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without</a:t>
            </a:r>
            <a:r>
              <a:rPr lang="es-MX" dirty="0">
                <a:effectLst/>
              </a:rPr>
              <a:t> </a:t>
            </a:r>
            <a:r>
              <a:rPr lang="es-MX" b="1" dirty="0">
                <a:effectLst/>
              </a:rPr>
              <a:t>me</a:t>
            </a:r>
            <a:r>
              <a:rPr lang="es-MX" dirty="0">
                <a:effectLst/>
              </a:rPr>
              <a:t>.</a:t>
            </a:r>
          </a:p>
          <a:p>
            <a:pPr fontAlgn="base"/>
            <a:r>
              <a:rPr lang="es-MX" b="1" i="1" dirty="0">
                <a:effectLst/>
              </a:rPr>
              <a:t>ti</a:t>
            </a:r>
            <a:r>
              <a:rPr lang="es-MX" dirty="0">
                <a:effectLst/>
              </a:rPr>
              <a:t> — </a:t>
            </a:r>
            <a:r>
              <a:rPr lang="es-MX" dirty="0" err="1">
                <a:effectLst/>
              </a:rPr>
              <a:t>you</a:t>
            </a:r>
            <a:r>
              <a:rPr lang="es-MX" dirty="0">
                <a:effectLst/>
              </a:rPr>
              <a:t> (singular familiar)</a:t>
            </a:r>
          </a:p>
          <a:p>
            <a:pPr fontAlgn="base"/>
            <a:r>
              <a:rPr lang="es-MX" i="1" dirty="0">
                <a:effectLst/>
              </a:rPr>
              <a:t>Hablan bien de </a:t>
            </a:r>
            <a:r>
              <a:rPr lang="es-MX" b="1" i="1" dirty="0">
                <a:effectLst/>
              </a:rPr>
              <a:t>ti</a:t>
            </a:r>
            <a:r>
              <a:rPr lang="es-MX" i="1" dirty="0">
                <a:effectLst/>
              </a:rPr>
              <a:t>.</a:t>
            </a:r>
            <a:r>
              <a:rPr lang="es-MX" dirty="0">
                <a:effectLst/>
              </a:rPr>
              <a:t> </a:t>
            </a:r>
            <a:r>
              <a:rPr lang="es-MX" dirty="0" err="1">
                <a:effectLst/>
              </a:rPr>
              <a:t>They</a:t>
            </a:r>
            <a:r>
              <a:rPr lang="es-MX" dirty="0">
                <a:effectLst/>
              </a:rPr>
              <a:t> are </a:t>
            </a:r>
            <a:r>
              <a:rPr lang="es-MX" dirty="0" err="1">
                <a:effectLst/>
              </a:rPr>
              <a:t>talking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well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about</a:t>
            </a:r>
            <a:r>
              <a:rPr lang="es-MX" dirty="0">
                <a:effectLst/>
              </a:rPr>
              <a:t> </a:t>
            </a:r>
            <a:r>
              <a:rPr lang="es-MX" b="1" dirty="0" err="1">
                <a:effectLst/>
              </a:rPr>
              <a:t>you</a:t>
            </a:r>
            <a:r>
              <a:rPr lang="es-MX" dirty="0">
                <a:effectLst/>
              </a:rPr>
              <a:t>.</a:t>
            </a:r>
          </a:p>
          <a:p>
            <a:pPr fontAlgn="base"/>
            <a:r>
              <a:rPr lang="es-MX" i="1" dirty="0">
                <a:effectLst/>
              </a:rPr>
              <a:t>No valía nada mi vida antes de </a:t>
            </a:r>
            <a:r>
              <a:rPr lang="es-MX" b="1" i="1" dirty="0">
                <a:effectLst/>
              </a:rPr>
              <a:t>ti</a:t>
            </a:r>
            <a:r>
              <a:rPr lang="es-MX" i="1" dirty="0">
                <a:effectLst/>
              </a:rPr>
              <a:t>.</a:t>
            </a:r>
            <a:r>
              <a:rPr lang="es-MX" dirty="0">
                <a:effectLst/>
              </a:rPr>
              <a:t> </a:t>
            </a:r>
            <a:r>
              <a:rPr lang="es-MX" dirty="0" err="1">
                <a:effectLst/>
              </a:rPr>
              <a:t>My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life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before</a:t>
            </a:r>
            <a:r>
              <a:rPr lang="es-MX" dirty="0">
                <a:effectLst/>
              </a:rPr>
              <a:t> </a:t>
            </a:r>
            <a:r>
              <a:rPr lang="es-MX" b="1" dirty="0" err="1">
                <a:effectLst/>
              </a:rPr>
              <a:t>you</a:t>
            </a:r>
            <a:r>
              <a:rPr lang="es-MX" dirty="0">
                <a:effectLst/>
              </a:rPr>
              <a:t> </a:t>
            </a:r>
            <a:r>
              <a:rPr lang="es-MX" dirty="0" err="1">
                <a:effectLst/>
              </a:rPr>
              <a:t>was</a:t>
            </a:r>
            <a:r>
              <a:rPr lang="es-MX" dirty="0">
                <a:effectLst/>
              </a:rPr>
              <a:t> </a:t>
            </a:r>
            <a:r>
              <a:rPr lang="es-MX" dirty="0" err="1">
                <a:effectLst/>
              </a:rPr>
              <a:t>worthless</a:t>
            </a:r>
            <a:r>
              <a:rPr lang="es-MX" dirty="0">
                <a:effectLst/>
              </a:rPr>
              <a:t>.</a:t>
            </a:r>
          </a:p>
          <a:p>
            <a:endParaRPr lang="es-MX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683421" y="2088318"/>
            <a:ext cx="2984665" cy="3702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Yo</a:t>
            </a:r>
          </a:p>
          <a:p>
            <a:r>
              <a:rPr lang="es-ES" dirty="0"/>
              <a:t>Tú</a:t>
            </a:r>
          </a:p>
          <a:p>
            <a:r>
              <a:rPr lang="es-ES" dirty="0"/>
              <a:t>El, Ella, Usted</a:t>
            </a:r>
          </a:p>
          <a:p>
            <a:r>
              <a:rPr lang="es-ES" dirty="0" err="1"/>
              <a:t>Nostotros</a:t>
            </a:r>
            <a:r>
              <a:rPr lang="es-ES" dirty="0"/>
              <a:t>, Nosotras</a:t>
            </a:r>
          </a:p>
          <a:p>
            <a:r>
              <a:rPr lang="es-ES" dirty="0"/>
              <a:t>Ellos, Ellas, Ustedes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432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Indirect</a:t>
            </a:r>
            <a:r>
              <a:rPr lang="es-ES" dirty="0"/>
              <a:t> </a:t>
            </a:r>
            <a:r>
              <a:rPr lang="es-ES" dirty="0" err="1"/>
              <a:t>object</a:t>
            </a:r>
            <a:r>
              <a:rPr lang="es-ES" dirty="0"/>
              <a:t> </a:t>
            </a:r>
            <a:r>
              <a:rPr lang="es-ES" dirty="0" err="1"/>
              <a:t>pronouns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2171" y="2088319"/>
            <a:ext cx="1827627" cy="3702881"/>
          </a:xfrm>
        </p:spPr>
        <p:txBody>
          <a:bodyPr/>
          <a:lstStyle/>
          <a:p>
            <a:r>
              <a:rPr lang="es-ES" dirty="0"/>
              <a:t>Me</a:t>
            </a:r>
          </a:p>
          <a:p>
            <a:r>
              <a:rPr lang="es-ES" dirty="0"/>
              <a:t>Te</a:t>
            </a:r>
          </a:p>
          <a:p>
            <a:r>
              <a:rPr lang="es-ES" dirty="0"/>
              <a:t>Le</a:t>
            </a:r>
          </a:p>
          <a:p>
            <a:r>
              <a:rPr lang="es-ES" dirty="0"/>
              <a:t>Nos</a:t>
            </a:r>
          </a:p>
          <a:p>
            <a:r>
              <a:rPr lang="es-ES" dirty="0"/>
              <a:t>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2984665" cy="3702881"/>
          </a:xfrm>
        </p:spPr>
        <p:txBody>
          <a:bodyPr/>
          <a:lstStyle/>
          <a:p>
            <a:r>
              <a:rPr lang="es-ES" dirty="0"/>
              <a:t>Yo</a:t>
            </a:r>
          </a:p>
          <a:p>
            <a:r>
              <a:rPr lang="es-ES" dirty="0"/>
              <a:t>Tú</a:t>
            </a:r>
          </a:p>
          <a:p>
            <a:r>
              <a:rPr lang="es-ES" dirty="0"/>
              <a:t>El, Ella, Usted</a:t>
            </a:r>
          </a:p>
          <a:p>
            <a:r>
              <a:rPr lang="es-ES" dirty="0" err="1"/>
              <a:t>Nostotros</a:t>
            </a:r>
            <a:r>
              <a:rPr lang="es-ES" dirty="0"/>
              <a:t>, Nosotras</a:t>
            </a:r>
          </a:p>
          <a:p>
            <a:r>
              <a:rPr lang="es-ES" dirty="0"/>
              <a:t>Ellos, Ellas, Ustedes</a:t>
            </a:r>
            <a:endParaRPr lang="es-MX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24657" y="1272760"/>
            <a:ext cx="7655773" cy="940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/>
              <a:t>To </a:t>
            </a:r>
            <a:r>
              <a:rPr lang="es-ES" sz="1400" dirty="0" err="1"/>
              <a:t>whom</a:t>
            </a:r>
            <a:r>
              <a:rPr lang="es-ES" sz="1400" dirty="0"/>
              <a:t>/</a:t>
            </a:r>
            <a:r>
              <a:rPr lang="es-ES" sz="1400" dirty="0" err="1"/>
              <a:t>for</a:t>
            </a:r>
            <a:r>
              <a:rPr lang="es-ES" sz="1400" dirty="0"/>
              <a:t> </a:t>
            </a:r>
            <a:r>
              <a:rPr lang="es-ES" sz="1400" dirty="0" err="1"/>
              <a:t>whom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1995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4702</TotalTime>
  <Words>197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El verbo gustar</vt:lpstr>
      <vt:lpstr>deducir</vt:lpstr>
      <vt:lpstr>Prepositional pronouns</vt:lpstr>
      <vt:lpstr>Indirect object pronouns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gustar</dc:title>
  <dc:creator>Vanessa Jurado</dc:creator>
  <cp:lastModifiedBy>Vanessa Jurado</cp:lastModifiedBy>
  <cp:revision>6</cp:revision>
  <dcterms:created xsi:type="dcterms:W3CDTF">2016-11-08T15:18:15Z</dcterms:created>
  <dcterms:modified xsi:type="dcterms:W3CDTF">2016-11-11T21:42:43Z</dcterms:modified>
</cp:coreProperties>
</file>