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6"/>
  </p:handout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93105-B05D-40CF-9148-833F81E27EEF}" type="datetimeFigureOut">
              <a:rPr lang="es-MX" smtClean="0"/>
              <a:t>29/11/2016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23AF7-20C9-4F94-8FFC-CCB16DE04F3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4339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Gustar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/>
              <a:t>practice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7472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Tus frases (mínimo 3)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4707" y="2603500"/>
            <a:ext cx="6875906" cy="34163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s-ES" dirty="0"/>
              <a:t>Me gusta/n _________________.</a:t>
            </a:r>
          </a:p>
          <a:p>
            <a:pPr>
              <a:buFont typeface="+mj-lt"/>
              <a:buAutoNum type="arabicPeriod"/>
            </a:pPr>
            <a:endParaRPr lang="es-ES" dirty="0"/>
          </a:p>
          <a:p>
            <a:pPr>
              <a:buFont typeface="+mj-lt"/>
              <a:buAutoNum type="arabicPeriod"/>
            </a:pPr>
            <a:r>
              <a:rPr lang="es-ES" dirty="0"/>
              <a:t>Me gusta/n ____________________.</a:t>
            </a:r>
          </a:p>
          <a:p>
            <a:pPr>
              <a:buFont typeface="+mj-lt"/>
              <a:buAutoNum type="arabicPeriod"/>
            </a:pPr>
            <a:endParaRPr lang="es-ES" dirty="0"/>
          </a:p>
          <a:p>
            <a:pPr>
              <a:buFont typeface="+mj-lt"/>
              <a:buAutoNum type="arabicPeriod"/>
            </a:pPr>
            <a:r>
              <a:rPr lang="es-ES" dirty="0"/>
              <a:t> </a:t>
            </a:r>
          </a:p>
          <a:p>
            <a:pPr>
              <a:buFont typeface="+mj-lt"/>
              <a:buAutoNum type="arabicPeriod"/>
            </a:pPr>
            <a:endParaRPr lang="es-ES" dirty="0"/>
          </a:p>
          <a:p>
            <a:pPr>
              <a:buFont typeface="+mj-lt"/>
              <a:buAutoNum type="arabicPeriod"/>
            </a:pPr>
            <a:r>
              <a:rPr lang="es-ES" dirty="0"/>
              <a:t>   </a:t>
            </a:r>
          </a:p>
          <a:p>
            <a:pPr>
              <a:buFont typeface="+mj-lt"/>
              <a:buAutoNum type="arabicPeriod"/>
            </a:pPr>
            <a:endParaRPr lang="es-ES" dirty="0"/>
          </a:p>
          <a:p>
            <a:pPr>
              <a:buFont typeface="+mj-lt"/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7851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Las preguntas (3)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489" y="2646030"/>
            <a:ext cx="8825659" cy="34163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s-ES" dirty="0"/>
              <a:t>____________ ¿Te gusta/n ______________________?</a:t>
            </a:r>
          </a:p>
          <a:p>
            <a:pPr>
              <a:buFont typeface="+mj-lt"/>
              <a:buAutoNum type="arabicPeriod"/>
            </a:pPr>
            <a:endParaRPr lang="es-ES" dirty="0"/>
          </a:p>
          <a:p>
            <a:pPr>
              <a:buFont typeface="+mj-lt"/>
              <a:buAutoNum type="arabicPeriod"/>
            </a:pPr>
            <a:r>
              <a:rPr lang="es-ES" dirty="0"/>
              <a:t>____________ ¿Te gusta/n ______________________?</a:t>
            </a:r>
            <a:endParaRPr lang="es-MX" dirty="0"/>
          </a:p>
          <a:p>
            <a:pPr>
              <a:buFont typeface="+mj-lt"/>
              <a:buAutoNum type="arabicPeriod"/>
            </a:pPr>
            <a:endParaRPr lang="es-ES" dirty="0"/>
          </a:p>
          <a:p>
            <a:pPr>
              <a:buFont typeface="+mj-lt"/>
              <a:buAutoNum type="arabicPeriod"/>
            </a:pPr>
            <a:r>
              <a:rPr lang="es-ES" dirty="0"/>
              <a:t>____________ ¿Te gusta/n ______________________?</a:t>
            </a:r>
            <a:endParaRPr lang="es-MX" dirty="0"/>
          </a:p>
          <a:p>
            <a:pPr>
              <a:buFont typeface="+mj-lt"/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278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Las palabras PERO y TAMBIÉN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9717" y="2667295"/>
            <a:ext cx="8825659" cy="3416300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s-ES" dirty="0"/>
              <a:t>A mi me gusta ___________ TAMBIÉN a ______________ le gusta ____________.</a:t>
            </a:r>
          </a:p>
          <a:p>
            <a:pPr>
              <a:buFont typeface="+mj-lt"/>
              <a:buAutoNum type="arabicPeriod"/>
            </a:pPr>
            <a:endParaRPr lang="es-ES" dirty="0"/>
          </a:p>
          <a:p>
            <a:pPr>
              <a:buFont typeface="+mj-lt"/>
              <a:buAutoNum type="arabicPeriod"/>
            </a:pPr>
            <a:r>
              <a:rPr lang="es-ES" dirty="0"/>
              <a:t>A mi me gusta _____________ PERO a _____________ no le gusta ___________.</a:t>
            </a:r>
          </a:p>
          <a:p>
            <a:pPr>
              <a:buFont typeface="+mj-lt"/>
              <a:buAutoNum type="arabicPeriod"/>
            </a:pPr>
            <a:endParaRPr lang="es-ES" dirty="0"/>
          </a:p>
          <a:p>
            <a:pPr>
              <a:buFont typeface="+mj-lt"/>
              <a:buAutoNum type="arabicPeriod"/>
            </a:pPr>
            <a:r>
              <a:rPr lang="es-ES" dirty="0"/>
              <a:t>A mi me gusta ___________ TAMBIÉN a ______________ le gusta ____________.</a:t>
            </a:r>
          </a:p>
          <a:p>
            <a:pPr>
              <a:buFont typeface="+mj-lt"/>
              <a:buAutoNum type="arabicPeriod"/>
            </a:pPr>
            <a:endParaRPr lang="es-ES" dirty="0"/>
          </a:p>
          <a:p>
            <a:pPr marL="0" indent="0">
              <a:buNone/>
            </a:pPr>
            <a:r>
              <a:rPr lang="es-ES" dirty="0"/>
              <a:t> </a:t>
            </a:r>
          </a:p>
          <a:p>
            <a:pPr>
              <a:buFont typeface="+mj-lt"/>
              <a:buAutoNum type="arabicPeriod"/>
            </a:pPr>
            <a:endParaRPr lang="es-ES" dirty="0"/>
          </a:p>
          <a:p>
            <a:pPr marL="0" indent="0">
              <a:buNone/>
            </a:pPr>
            <a:r>
              <a:rPr lang="es-ES" dirty="0"/>
              <a:t>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8405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2781</TotalTime>
  <Words>77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 Boardroom</vt:lpstr>
      <vt:lpstr>Gustar</vt:lpstr>
      <vt:lpstr>Tus frases (mínimo 3)</vt:lpstr>
      <vt:lpstr>Las preguntas (3)</vt:lpstr>
      <vt:lpstr>Las palabras PERO y TAMBIÉN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Gustar</dc:title>
  <dc:creator>Vanessa Jurado</dc:creator>
  <cp:lastModifiedBy>Vanessa Jurado</cp:lastModifiedBy>
  <cp:revision>10</cp:revision>
  <cp:lastPrinted>2016-11-29T17:18:04Z</cp:lastPrinted>
  <dcterms:created xsi:type="dcterms:W3CDTF">2016-11-28T15:46:13Z</dcterms:created>
  <dcterms:modified xsi:type="dcterms:W3CDTF">2016-11-30T14:07:37Z</dcterms:modified>
</cp:coreProperties>
</file>