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09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80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2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45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837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14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18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65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02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00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58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6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55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90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58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16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11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9214A5-C767-485B-9172-E1C832A5B615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93F346D-300F-4702-84FC-4263776D9D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5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49229"/>
            <a:ext cx="8825658" cy="2677648"/>
          </a:xfrm>
        </p:spPr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…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226877"/>
            <a:ext cx="8825658" cy="861420"/>
          </a:xfrm>
        </p:spPr>
        <p:txBody>
          <a:bodyPr>
            <a:normAutofit/>
          </a:bodyPr>
          <a:lstStyle/>
          <a:p>
            <a:r>
              <a:rPr lang="en-US" sz="2800" dirty="0"/>
              <a:t>Con </a:t>
            </a:r>
            <a:r>
              <a:rPr lang="en-US" sz="2800" dirty="0" err="1"/>
              <a:t>Señorita</a:t>
            </a:r>
            <a:r>
              <a:rPr lang="en-US" sz="2800" dirty="0"/>
              <a:t> Jurado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6218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Levantense</a:t>
            </a:r>
            <a:r>
              <a:rPr lang="en-US" sz="3600" dirty="0"/>
              <a:t> – you all </a:t>
            </a:r>
            <a:r>
              <a:rPr lang="en-US" sz="3600" b="1" dirty="0"/>
              <a:t>stand up</a:t>
            </a:r>
          </a:p>
          <a:p>
            <a:pPr marL="0" indent="0">
              <a:buNone/>
            </a:pPr>
            <a:r>
              <a:rPr lang="en-US" sz="3600" dirty="0" err="1"/>
              <a:t>Levantate</a:t>
            </a:r>
            <a:r>
              <a:rPr lang="en-US" sz="3600" dirty="0"/>
              <a:t> – you </a:t>
            </a:r>
            <a:r>
              <a:rPr lang="en-US" sz="3600" b="1" dirty="0"/>
              <a:t>stand up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10034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Guadren</a:t>
            </a:r>
            <a:r>
              <a:rPr lang="en-US" sz="3600" dirty="0"/>
              <a:t> </a:t>
            </a:r>
            <a:r>
              <a:rPr lang="en-US" sz="3600" dirty="0" err="1"/>
              <a:t>silencio</a:t>
            </a:r>
            <a:r>
              <a:rPr lang="en-US" sz="3600" dirty="0"/>
              <a:t> – you all </a:t>
            </a:r>
            <a:r>
              <a:rPr lang="en-US" sz="3600" b="1" dirty="0"/>
              <a:t>be silent</a:t>
            </a:r>
          </a:p>
          <a:p>
            <a:pPr marL="0" indent="0">
              <a:buNone/>
            </a:pPr>
            <a:r>
              <a:rPr lang="en-US" sz="3600" dirty="0" err="1"/>
              <a:t>Guarda</a:t>
            </a:r>
            <a:r>
              <a:rPr lang="en-US" sz="3600" dirty="0"/>
              <a:t> </a:t>
            </a:r>
            <a:r>
              <a:rPr lang="en-US" sz="3600" dirty="0" err="1"/>
              <a:t>silencio</a:t>
            </a:r>
            <a:r>
              <a:rPr lang="en-US" sz="3600" dirty="0"/>
              <a:t> – you </a:t>
            </a:r>
            <a:r>
              <a:rPr lang="en-US" sz="3600" b="1" dirty="0"/>
              <a:t>be silent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04053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Escuchen</a:t>
            </a:r>
            <a:r>
              <a:rPr lang="en-US" sz="3600" dirty="0"/>
              <a:t> – you all </a:t>
            </a:r>
            <a:r>
              <a:rPr lang="en-US" sz="3600" b="1" dirty="0"/>
              <a:t>listen</a:t>
            </a:r>
          </a:p>
          <a:p>
            <a:pPr marL="0" indent="0">
              <a:buNone/>
            </a:pPr>
            <a:r>
              <a:rPr lang="en-US" sz="3600" dirty="0" err="1"/>
              <a:t>Escucha</a:t>
            </a:r>
            <a:r>
              <a:rPr lang="en-US" sz="3600" dirty="0"/>
              <a:t> – you </a:t>
            </a:r>
            <a:r>
              <a:rPr lang="en-US" sz="3600" b="1" dirty="0"/>
              <a:t>listen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88031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Miren</a:t>
            </a:r>
            <a:r>
              <a:rPr lang="en-US" sz="3600" dirty="0"/>
              <a:t> – you all </a:t>
            </a:r>
            <a:r>
              <a:rPr lang="en-US" sz="3600" b="1" dirty="0"/>
              <a:t>look at..</a:t>
            </a:r>
          </a:p>
          <a:p>
            <a:pPr marL="0" indent="0">
              <a:buNone/>
            </a:pPr>
            <a:r>
              <a:rPr lang="en-US" sz="3600" dirty="0"/>
              <a:t>Mira – you </a:t>
            </a:r>
            <a:r>
              <a:rPr lang="en-US" sz="3600" b="1" dirty="0"/>
              <a:t>look at..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25091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Escriban</a:t>
            </a:r>
            <a:r>
              <a:rPr lang="en-US" sz="3600" dirty="0"/>
              <a:t> – you all </a:t>
            </a:r>
            <a:r>
              <a:rPr lang="en-US" sz="3600" b="1" dirty="0"/>
              <a:t>write</a:t>
            </a:r>
          </a:p>
          <a:p>
            <a:pPr marL="0" indent="0">
              <a:buNone/>
            </a:pPr>
            <a:r>
              <a:rPr lang="en-US" sz="3600" dirty="0"/>
              <a:t>Escribe – you </a:t>
            </a:r>
            <a:r>
              <a:rPr lang="en-US" sz="3600" b="1" dirty="0"/>
              <a:t>write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2095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Repitan</a:t>
            </a:r>
            <a:r>
              <a:rPr lang="en-US" sz="3600" dirty="0"/>
              <a:t> </a:t>
            </a:r>
            <a:r>
              <a:rPr lang="en-US" sz="3600" dirty="0" err="1"/>
              <a:t>despues</a:t>
            </a:r>
            <a:r>
              <a:rPr lang="en-US" sz="3600" dirty="0"/>
              <a:t> de mi – you all </a:t>
            </a:r>
            <a:r>
              <a:rPr lang="en-US" sz="3600" b="1" dirty="0"/>
              <a:t>repeat 												after me</a:t>
            </a:r>
          </a:p>
          <a:p>
            <a:pPr marL="0" indent="0">
              <a:buNone/>
            </a:pPr>
            <a:r>
              <a:rPr lang="en-US" sz="3600" dirty="0" err="1"/>
              <a:t>Repite</a:t>
            </a:r>
            <a:r>
              <a:rPr lang="en-US" sz="3600" dirty="0"/>
              <a:t> </a:t>
            </a:r>
            <a:r>
              <a:rPr lang="en-US" sz="3600" dirty="0" err="1"/>
              <a:t>despues</a:t>
            </a:r>
            <a:r>
              <a:rPr lang="en-US" sz="3600" dirty="0"/>
              <a:t> de mi – you </a:t>
            </a:r>
            <a:r>
              <a:rPr lang="en-US" sz="3600" b="1" dirty="0"/>
              <a:t>repeat 													after me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741203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Abran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cuaderno</a:t>
            </a:r>
            <a:r>
              <a:rPr lang="en-US" sz="3600" dirty="0"/>
              <a:t> – you all </a:t>
            </a:r>
            <a:r>
              <a:rPr lang="en-US" sz="3600" b="1" dirty="0"/>
              <a:t>open your 										notebook/journal</a:t>
            </a:r>
          </a:p>
          <a:p>
            <a:pPr marL="0" indent="0">
              <a:buNone/>
            </a:pPr>
            <a:r>
              <a:rPr lang="en-US" sz="3600" dirty="0" err="1"/>
              <a:t>Abre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cuaderno</a:t>
            </a:r>
            <a:r>
              <a:rPr lang="en-US" sz="3600" dirty="0"/>
              <a:t> – you </a:t>
            </a:r>
            <a:r>
              <a:rPr lang="en-US" sz="3600" b="1" dirty="0"/>
              <a:t>open your 											notebook/journal		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325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Cierren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libro</a:t>
            </a:r>
            <a:r>
              <a:rPr lang="en-US" sz="3600" dirty="0"/>
              <a:t> – you all </a:t>
            </a:r>
            <a:r>
              <a:rPr lang="en-US" sz="3600" b="1" dirty="0"/>
              <a:t>close your 										book</a:t>
            </a:r>
          </a:p>
          <a:p>
            <a:pPr marL="0" indent="0">
              <a:buNone/>
            </a:pPr>
            <a:r>
              <a:rPr lang="en-US" sz="3600" dirty="0"/>
              <a:t>Cierra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libro</a:t>
            </a:r>
            <a:r>
              <a:rPr lang="en-US" sz="3600" dirty="0"/>
              <a:t> – you </a:t>
            </a:r>
            <a:r>
              <a:rPr lang="en-US" sz="3600" b="1" dirty="0"/>
              <a:t>close your book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62845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Prendan</a:t>
            </a:r>
            <a:r>
              <a:rPr lang="en-US" sz="3600" dirty="0"/>
              <a:t> el </a:t>
            </a:r>
            <a:r>
              <a:rPr lang="en-US" sz="3600" dirty="0" err="1"/>
              <a:t>proyector</a:t>
            </a:r>
            <a:r>
              <a:rPr lang="en-US" sz="3600" dirty="0"/>
              <a:t> – you all </a:t>
            </a:r>
            <a:r>
              <a:rPr lang="en-US" sz="3600" b="1" dirty="0"/>
              <a:t>turn on 											the projector</a:t>
            </a:r>
          </a:p>
          <a:p>
            <a:pPr marL="0" indent="0">
              <a:buNone/>
            </a:pPr>
            <a:r>
              <a:rPr lang="en-US" sz="3600" dirty="0" err="1"/>
              <a:t>Prende</a:t>
            </a:r>
            <a:r>
              <a:rPr lang="en-US" sz="3600" dirty="0"/>
              <a:t> el </a:t>
            </a:r>
            <a:r>
              <a:rPr lang="en-US" sz="3600" dirty="0" err="1"/>
              <a:t>proyector</a:t>
            </a:r>
            <a:r>
              <a:rPr lang="en-US" sz="3600" dirty="0"/>
              <a:t> – you </a:t>
            </a:r>
            <a:r>
              <a:rPr lang="en-US" sz="3600" b="1" dirty="0"/>
              <a:t>turn on the 											projector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05520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Apaguen</a:t>
            </a:r>
            <a:r>
              <a:rPr lang="en-US" sz="3600" dirty="0"/>
              <a:t> la luz – you all </a:t>
            </a:r>
            <a:r>
              <a:rPr lang="en-US" sz="3600" b="1" dirty="0"/>
              <a:t>turn off the 										light</a:t>
            </a:r>
          </a:p>
          <a:p>
            <a:pPr marL="0" indent="0">
              <a:buNone/>
            </a:pPr>
            <a:r>
              <a:rPr lang="en-US" sz="3600" dirty="0" err="1"/>
              <a:t>Apaga</a:t>
            </a:r>
            <a:r>
              <a:rPr lang="en-US" sz="3600" dirty="0"/>
              <a:t> la luz – you </a:t>
            </a:r>
            <a:r>
              <a:rPr lang="en-US" sz="3600" b="1" dirty="0"/>
              <a:t>turn off the light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26697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Ms. Jurado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Señorita</a:t>
            </a:r>
            <a:r>
              <a:rPr lang="en-US" sz="4800" dirty="0"/>
              <a:t> Jurado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0242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Boten</a:t>
            </a:r>
            <a:r>
              <a:rPr lang="en-US" sz="3600" dirty="0"/>
              <a:t> </a:t>
            </a:r>
            <a:r>
              <a:rPr lang="en-US" sz="3600" dirty="0" err="1"/>
              <a:t>eso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el </a:t>
            </a:r>
            <a:r>
              <a:rPr lang="en-US" sz="3600" dirty="0" err="1"/>
              <a:t>basurero</a:t>
            </a:r>
            <a:r>
              <a:rPr lang="en-US" sz="3600" dirty="0"/>
              <a:t> – you all </a:t>
            </a:r>
            <a:r>
              <a:rPr lang="en-US" sz="3600" b="1" dirty="0"/>
              <a:t>put 									that in the trash can</a:t>
            </a:r>
          </a:p>
          <a:p>
            <a:pPr marL="0" indent="0">
              <a:buNone/>
            </a:pPr>
            <a:r>
              <a:rPr lang="en-US" sz="3600" dirty="0" err="1"/>
              <a:t>Bota</a:t>
            </a:r>
            <a:r>
              <a:rPr lang="en-US" sz="3600" dirty="0"/>
              <a:t> </a:t>
            </a:r>
            <a:r>
              <a:rPr lang="en-US" sz="3600" dirty="0" err="1"/>
              <a:t>eso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el </a:t>
            </a:r>
            <a:r>
              <a:rPr lang="en-US" sz="3600" dirty="0" err="1"/>
              <a:t>basurero</a:t>
            </a:r>
            <a:r>
              <a:rPr lang="en-US" sz="3600" dirty="0"/>
              <a:t> – you </a:t>
            </a:r>
            <a:r>
              <a:rPr lang="en-US" sz="3600" b="1" dirty="0"/>
              <a:t>put that 									in the trash can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456101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Limpien</a:t>
            </a:r>
            <a:r>
              <a:rPr lang="en-US" sz="3600" dirty="0"/>
              <a:t> – you all </a:t>
            </a:r>
            <a:r>
              <a:rPr lang="en-US" sz="3600" b="1" dirty="0"/>
              <a:t>clean</a:t>
            </a:r>
          </a:p>
          <a:p>
            <a:pPr marL="0" indent="0">
              <a:buNone/>
            </a:pPr>
            <a:r>
              <a:rPr lang="en-US" sz="3600" dirty="0" err="1"/>
              <a:t>Limpia</a:t>
            </a:r>
            <a:r>
              <a:rPr lang="en-US" sz="3600" dirty="0"/>
              <a:t> – you </a:t>
            </a:r>
            <a:r>
              <a:rPr lang="en-US" sz="3600" b="1" dirty="0"/>
              <a:t>clean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700761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Formen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linea</a:t>
            </a:r>
            <a:r>
              <a:rPr lang="en-US" sz="3600" dirty="0"/>
              <a:t> – you all </a:t>
            </a:r>
            <a:r>
              <a:rPr lang="en-US" sz="3600" b="1" dirty="0"/>
              <a:t>form a line</a:t>
            </a:r>
          </a:p>
          <a:p>
            <a:pPr marL="0" indent="0">
              <a:buNone/>
            </a:pPr>
            <a:r>
              <a:rPr lang="en-US" sz="3600" dirty="0"/>
              <a:t>Forma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linea</a:t>
            </a:r>
            <a:r>
              <a:rPr lang="en-US" sz="3600" dirty="0"/>
              <a:t> – you </a:t>
            </a:r>
            <a:r>
              <a:rPr lang="en-US" sz="3600" b="1" dirty="0"/>
              <a:t>form a line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45915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Not, “May I go to the bathroom?”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¿</a:t>
            </a:r>
            <a:r>
              <a:rPr lang="en-US" sz="4800" dirty="0" err="1"/>
              <a:t>Puedo</a:t>
            </a:r>
            <a:r>
              <a:rPr lang="en-US" sz="4800" dirty="0"/>
              <a:t> </a:t>
            </a:r>
            <a:r>
              <a:rPr lang="en-US" sz="4800" dirty="0" err="1"/>
              <a:t>ir</a:t>
            </a:r>
            <a:r>
              <a:rPr lang="en-US" sz="4800" dirty="0"/>
              <a:t> al </a:t>
            </a:r>
            <a:r>
              <a:rPr lang="en-US" sz="4800" dirty="0" err="1"/>
              <a:t>baño</a:t>
            </a:r>
            <a:r>
              <a:rPr lang="en-US" sz="4800" dirty="0"/>
              <a:t>?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52212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Not, “I do not understand.”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 </a:t>
            </a:r>
            <a:r>
              <a:rPr lang="en-US" sz="4800" dirty="0" err="1"/>
              <a:t>entiendo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4917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Not, “I forgot my …”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Olvidé</a:t>
            </a:r>
            <a:r>
              <a:rPr lang="en-US" sz="4400" dirty="0"/>
              <a:t> mi…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6108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Not, “I have a question.”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Tengo</a:t>
            </a:r>
            <a:r>
              <a:rPr lang="en-US" sz="4400" dirty="0"/>
              <a:t> </a:t>
            </a:r>
            <a:r>
              <a:rPr lang="en-US" sz="4400" dirty="0" err="1"/>
              <a:t>una</a:t>
            </a:r>
            <a:r>
              <a:rPr lang="en-US" sz="4400" dirty="0"/>
              <a:t> </a:t>
            </a:r>
            <a:r>
              <a:rPr lang="en-US" sz="4400" dirty="0" err="1"/>
              <a:t>pregunta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98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Not, “I am lost.”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Estoy</a:t>
            </a:r>
            <a:r>
              <a:rPr lang="en-US" sz="4400" dirty="0"/>
              <a:t> </a:t>
            </a:r>
            <a:r>
              <a:rPr lang="en-US" sz="4400" dirty="0" err="1"/>
              <a:t>perdido</a:t>
            </a:r>
            <a:r>
              <a:rPr lang="en-US" sz="4400" dirty="0"/>
              <a:t>/a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9871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Not, “How do you say ______ in Spanish?”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¿Como se dice ________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español</a:t>
            </a:r>
            <a:r>
              <a:rPr lang="en-US" sz="3600" dirty="0"/>
              <a:t>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73582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commands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Sientense</a:t>
            </a:r>
            <a:r>
              <a:rPr lang="en-US" sz="3600" dirty="0"/>
              <a:t> – you all </a:t>
            </a:r>
            <a:r>
              <a:rPr lang="en-US" sz="3600" b="1" dirty="0"/>
              <a:t>sit down</a:t>
            </a:r>
          </a:p>
          <a:p>
            <a:pPr marL="0" indent="0">
              <a:buNone/>
            </a:pPr>
            <a:r>
              <a:rPr lang="en-US" sz="3600" dirty="0" err="1"/>
              <a:t>Sientate</a:t>
            </a:r>
            <a:r>
              <a:rPr lang="en-US" sz="3600" dirty="0"/>
              <a:t> – you </a:t>
            </a:r>
            <a:r>
              <a:rPr lang="en-US" sz="3600" b="1" dirty="0"/>
              <a:t>sit down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954793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7999</TotalTime>
  <Words>234</Words>
  <Application>Microsoft Office PowerPoint</Application>
  <PresentationFormat>Widescreen</PresentationFormat>
  <Paragraphs>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Ion Boardroom</vt:lpstr>
      <vt:lpstr>En la clase de español…</vt:lpstr>
      <vt:lpstr>Not Ms. Jurado</vt:lpstr>
      <vt:lpstr>Not, “May I go to the bathroom?”</vt:lpstr>
      <vt:lpstr>Not, “I do not understand.”</vt:lpstr>
      <vt:lpstr>Not, “I forgot my …”</vt:lpstr>
      <vt:lpstr>Not, “I have a question.”</vt:lpstr>
      <vt:lpstr>Not, “I am lost.”</vt:lpstr>
      <vt:lpstr>Not, “How do you say ______ in Spanish?”</vt:lpstr>
      <vt:lpstr>Classroom commands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la clase de español…</dc:title>
  <dc:creator>Vanessa Jurado</dc:creator>
  <cp:lastModifiedBy>Vanessa Jurado</cp:lastModifiedBy>
  <cp:revision>13</cp:revision>
  <dcterms:created xsi:type="dcterms:W3CDTF">2016-08-11T13:58:12Z</dcterms:created>
  <dcterms:modified xsi:type="dcterms:W3CDTF">2016-08-17T03:21:22Z</dcterms:modified>
</cp:coreProperties>
</file>