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1" r:id="rId9"/>
    <p:sldId id="262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rgbClr val="E9DD3B"/>
                </a:solidFill>
              </a:rPr>
              <a:t>¿Qué llevas?</a:t>
            </a:r>
            <a:endParaRPr lang="es-MX" dirty="0">
              <a:solidFill>
                <a:srgbClr val="E9DD3B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Una autobiografía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0627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4831" y="2871858"/>
            <a:ext cx="9291215" cy="1329081"/>
          </a:xfrm>
        </p:spPr>
        <p:txBody>
          <a:bodyPr/>
          <a:lstStyle/>
          <a:p>
            <a:r>
              <a:rPr lang="es-ES" dirty="0">
                <a:solidFill>
                  <a:srgbClr val="E9DD3B"/>
                </a:solidFill>
              </a:rPr>
              <a:t>Llevo unos zapatos negros con brillos. </a:t>
            </a:r>
            <a:endParaRPr lang="es-MX" dirty="0">
              <a:solidFill>
                <a:srgbClr val="E9DD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593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848" y="2792345"/>
            <a:ext cx="9291215" cy="1049235"/>
          </a:xfrm>
        </p:spPr>
        <p:txBody>
          <a:bodyPr/>
          <a:lstStyle/>
          <a:p>
            <a:r>
              <a:rPr lang="es-ES" dirty="0">
                <a:solidFill>
                  <a:srgbClr val="E9DD3B"/>
                </a:solidFill>
              </a:rPr>
              <a:t>Llevo una vincha</a:t>
            </a:r>
            <a:endParaRPr lang="es-MX" dirty="0">
              <a:solidFill>
                <a:srgbClr val="E9DD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793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40" y="2765841"/>
            <a:ext cx="9291215" cy="1049235"/>
          </a:xfrm>
        </p:spPr>
        <p:txBody>
          <a:bodyPr/>
          <a:lstStyle/>
          <a:p>
            <a:r>
              <a:rPr lang="es-ES" dirty="0">
                <a:solidFill>
                  <a:srgbClr val="E9DD3B"/>
                </a:solidFill>
              </a:rPr>
              <a:t>La vincha es de colores y angosta.</a:t>
            </a:r>
            <a:endParaRPr lang="es-MX" dirty="0">
              <a:solidFill>
                <a:srgbClr val="E9DD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265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075" y="2659823"/>
            <a:ext cx="9291215" cy="1049235"/>
          </a:xfrm>
        </p:spPr>
        <p:txBody>
          <a:bodyPr/>
          <a:lstStyle/>
          <a:p>
            <a:r>
              <a:rPr lang="es-ES" dirty="0">
                <a:solidFill>
                  <a:srgbClr val="E9DD3B"/>
                </a:solidFill>
              </a:rPr>
              <a:t>Llevo una vincha de colores y angosta. </a:t>
            </a:r>
            <a:endParaRPr lang="es-MX" dirty="0">
              <a:solidFill>
                <a:srgbClr val="E9DD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23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345" y="2765841"/>
            <a:ext cx="9291215" cy="1049235"/>
          </a:xfrm>
        </p:spPr>
        <p:txBody>
          <a:bodyPr/>
          <a:lstStyle/>
          <a:p>
            <a:r>
              <a:rPr lang="es-ES" dirty="0">
                <a:solidFill>
                  <a:srgbClr val="E9DD3B"/>
                </a:solidFill>
              </a:rPr>
              <a:t>Llevo unas gafas</a:t>
            </a:r>
            <a:endParaRPr lang="es-MX" dirty="0">
              <a:solidFill>
                <a:srgbClr val="E9DD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36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588" y="2832102"/>
            <a:ext cx="9291215" cy="1049235"/>
          </a:xfrm>
        </p:spPr>
        <p:txBody>
          <a:bodyPr/>
          <a:lstStyle/>
          <a:p>
            <a:r>
              <a:rPr lang="es-ES" dirty="0">
                <a:solidFill>
                  <a:srgbClr val="E9DD3B"/>
                </a:solidFill>
              </a:rPr>
              <a:t>Mis gafas son moradas y grandes</a:t>
            </a:r>
            <a:endParaRPr lang="es-MX" dirty="0">
              <a:solidFill>
                <a:srgbClr val="E9DD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34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848" y="2898363"/>
            <a:ext cx="9291215" cy="1049235"/>
          </a:xfrm>
        </p:spPr>
        <p:txBody>
          <a:bodyPr/>
          <a:lstStyle/>
          <a:p>
            <a:r>
              <a:rPr lang="es-ES" dirty="0">
                <a:solidFill>
                  <a:srgbClr val="E9DD3B"/>
                </a:solidFill>
              </a:rPr>
              <a:t>Llevo unas gafas moradas y grandes</a:t>
            </a:r>
            <a:endParaRPr lang="es-MX" dirty="0">
              <a:solidFill>
                <a:srgbClr val="E9DD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81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571" y="1881809"/>
            <a:ext cx="9291215" cy="2026033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rgbClr val="E9DD3B"/>
                </a:solidFill>
              </a:rPr>
              <a:t>Llevo un vestido corto, blanco y negro. Llevo un suéter rosa fuerte </a:t>
            </a:r>
            <a:r>
              <a:rPr lang="es-ES" b="1" dirty="0">
                <a:solidFill>
                  <a:srgbClr val="E9DD3B"/>
                </a:solidFill>
              </a:rPr>
              <a:t>y</a:t>
            </a:r>
            <a:r>
              <a:rPr lang="es-ES" dirty="0">
                <a:solidFill>
                  <a:srgbClr val="E9DD3B"/>
                </a:solidFill>
              </a:rPr>
              <a:t> Llevo unos zapatos negros con brillos. Llevo una vincha de colores y angosta. También, Llevo unas gafas moradas y grandes</a:t>
            </a:r>
            <a:endParaRPr lang="es-MX" dirty="0"/>
          </a:p>
        </p:txBody>
      </p:sp>
      <p:sp>
        <p:nvSpPr>
          <p:cNvPr id="4" name="TextBox 3"/>
          <p:cNvSpPr txBox="1"/>
          <p:nvPr/>
        </p:nvSpPr>
        <p:spPr>
          <a:xfrm>
            <a:off x="8759686" y="2170890"/>
            <a:ext cx="437322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dirty="0"/>
              <a:t>3</a:t>
            </a:r>
            <a:endParaRPr lang="es-MX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723321" y="2136119"/>
            <a:ext cx="437322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dirty="0"/>
              <a:t>2</a:t>
            </a:r>
            <a:endParaRPr lang="es-MX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723321" y="1691332"/>
            <a:ext cx="437322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dirty="0"/>
              <a:t>1</a:t>
            </a:r>
            <a:endParaRPr lang="es-MX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04660" y="3357838"/>
            <a:ext cx="437322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dirty="0"/>
              <a:t>5</a:t>
            </a:r>
            <a:endParaRPr lang="es-MX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759686" y="2602437"/>
            <a:ext cx="437322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dirty="0"/>
              <a:t>4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30389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066" y="2421284"/>
            <a:ext cx="9291215" cy="1049235"/>
          </a:xfrm>
        </p:spPr>
        <p:txBody>
          <a:bodyPr/>
          <a:lstStyle/>
          <a:p>
            <a:r>
              <a:rPr lang="es-ES" dirty="0">
                <a:solidFill>
                  <a:srgbClr val="E9DD3B"/>
                </a:solidFill>
              </a:rPr>
              <a:t>(Yo) llevo un vestido.</a:t>
            </a:r>
            <a:endParaRPr lang="es-MX" dirty="0">
              <a:solidFill>
                <a:srgbClr val="E9DD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06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4831" y="2315267"/>
            <a:ext cx="9291215" cy="1049235"/>
          </a:xfrm>
        </p:spPr>
        <p:txBody>
          <a:bodyPr/>
          <a:lstStyle/>
          <a:p>
            <a:r>
              <a:rPr lang="es-ES" dirty="0">
                <a:solidFill>
                  <a:srgbClr val="E9DD3B"/>
                </a:solidFill>
              </a:rPr>
              <a:t>Mi vestido es corto, blanco y negro.</a:t>
            </a:r>
            <a:endParaRPr lang="es-MX" dirty="0">
              <a:solidFill>
                <a:srgbClr val="E9DD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21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101" y="2752589"/>
            <a:ext cx="9291215" cy="1049235"/>
          </a:xfrm>
        </p:spPr>
        <p:txBody>
          <a:bodyPr/>
          <a:lstStyle/>
          <a:p>
            <a:r>
              <a:rPr lang="es-ES" dirty="0">
                <a:solidFill>
                  <a:srgbClr val="E9DD3B"/>
                </a:solidFill>
              </a:rPr>
              <a:t>Llevo un vestido corto, blanco y negro.</a:t>
            </a:r>
            <a:endParaRPr lang="es-MX" dirty="0">
              <a:solidFill>
                <a:srgbClr val="E9DD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36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822" y="2964624"/>
            <a:ext cx="9291215" cy="1049235"/>
          </a:xfrm>
        </p:spPr>
        <p:txBody>
          <a:bodyPr/>
          <a:lstStyle/>
          <a:p>
            <a:r>
              <a:rPr lang="es-ES" dirty="0">
                <a:solidFill>
                  <a:srgbClr val="E9DD3B"/>
                </a:solidFill>
              </a:rPr>
              <a:t>Llevo un suéter.</a:t>
            </a:r>
            <a:endParaRPr lang="es-MX" dirty="0">
              <a:solidFill>
                <a:srgbClr val="E9DD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2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40" y="2792345"/>
            <a:ext cx="9291215" cy="1049235"/>
          </a:xfrm>
        </p:spPr>
        <p:txBody>
          <a:bodyPr/>
          <a:lstStyle/>
          <a:p>
            <a:r>
              <a:rPr lang="es-ES" dirty="0">
                <a:solidFill>
                  <a:srgbClr val="E9DD3B"/>
                </a:solidFill>
              </a:rPr>
              <a:t>Mi suéter es rosa fuerte.</a:t>
            </a:r>
            <a:endParaRPr lang="es-MX" dirty="0">
              <a:solidFill>
                <a:srgbClr val="E9DD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5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40" y="2991128"/>
            <a:ext cx="9291215" cy="1049235"/>
          </a:xfrm>
        </p:spPr>
        <p:txBody>
          <a:bodyPr/>
          <a:lstStyle/>
          <a:p>
            <a:r>
              <a:rPr lang="es-ES" dirty="0">
                <a:solidFill>
                  <a:srgbClr val="E9DD3B"/>
                </a:solidFill>
              </a:rPr>
              <a:t>Llevo un suéter rosa fuerte.</a:t>
            </a:r>
            <a:endParaRPr lang="es-MX" dirty="0">
              <a:solidFill>
                <a:srgbClr val="E9DD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73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40" y="3017632"/>
            <a:ext cx="9291215" cy="1049235"/>
          </a:xfrm>
        </p:spPr>
        <p:txBody>
          <a:bodyPr/>
          <a:lstStyle/>
          <a:p>
            <a:r>
              <a:rPr lang="es-ES" dirty="0">
                <a:solidFill>
                  <a:srgbClr val="E9DD3B"/>
                </a:solidFill>
              </a:rPr>
              <a:t>Llevo unos zapatos.</a:t>
            </a:r>
            <a:endParaRPr lang="es-MX" dirty="0">
              <a:solidFill>
                <a:srgbClr val="E9DD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010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075" y="2951372"/>
            <a:ext cx="9291215" cy="1049235"/>
          </a:xfrm>
        </p:spPr>
        <p:txBody>
          <a:bodyPr/>
          <a:lstStyle/>
          <a:p>
            <a:r>
              <a:rPr lang="es-ES" dirty="0">
                <a:solidFill>
                  <a:srgbClr val="E9DD3B"/>
                </a:solidFill>
              </a:rPr>
              <a:t>Mis zapatos son negros con brillos.</a:t>
            </a:r>
            <a:endParaRPr lang="es-MX" dirty="0">
              <a:solidFill>
                <a:srgbClr val="E9DD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03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442</TotalTime>
  <Words>142</Words>
  <Application>Microsoft Office PowerPoint</Application>
  <PresentationFormat>Widescreen</PresentationFormat>
  <Paragraphs>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Rockwell</vt:lpstr>
      <vt:lpstr>Gallery</vt:lpstr>
      <vt:lpstr>¿Qué llevas?</vt:lpstr>
      <vt:lpstr>(Yo) llevo un vestido.</vt:lpstr>
      <vt:lpstr>Mi vestido es corto, blanco y negro.</vt:lpstr>
      <vt:lpstr>Llevo un vestido corto, blanco y negro.</vt:lpstr>
      <vt:lpstr>Llevo un suéter.</vt:lpstr>
      <vt:lpstr>Mi suéter es rosa fuerte.</vt:lpstr>
      <vt:lpstr>Llevo un suéter rosa fuerte.</vt:lpstr>
      <vt:lpstr>Llevo unos zapatos.</vt:lpstr>
      <vt:lpstr>Mis zapatos son negros con brillos.</vt:lpstr>
      <vt:lpstr>Llevo unos zapatos negros con brillos. </vt:lpstr>
      <vt:lpstr>Llevo una vincha</vt:lpstr>
      <vt:lpstr>La vincha es de colores y angosta.</vt:lpstr>
      <vt:lpstr>Llevo una vincha de colores y angosta. </vt:lpstr>
      <vt:lpstr>Llevo unas gafas</vt:lpstr>
      <vt:lpstr>Mis gafas son moradas y grandes</vt:lpstr>
      <vt:lpstr>Llevo unas gafas moradas y grandes</vt:lpstr>
      <vt:lpstr>Llevo un vestido corto, blanco y negro. Llevo un suéter rosa fuerte y Llevo unos zapatos negros con brillos. Llevo una vincha de colores y angosta. También, Llevo unas gafas moradas y grandes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llevas?</dc:title>
  <dc:creator>Vanessa Jurado</dc:creator>
  <cp:lastModifiedBy>Vanessa Jurado</cp:lastModifiedBy>
  <cp:revision>4</cp:revision>
  <dcterms:created xsi:type="dcterms:W3CDTF">2017-03-20T15:13:37Z</dcterms:created>
  <dcterms:modified xsi:type="dcterms:W3CDTF">2017-03-20T22:35:53Z</dcterms:modified>
</cp:coreProperties>
</file>