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3" r:id="rId6"/>
    <p:sldId id="260" r:id="rId7"/>
    <p:sldId id="261" r:id="rId8"/>
    <p:sldId id="264"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8/25/2015</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8/25/2015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8/25/2015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8/25/2015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8/25/2015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8/25/2015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8/25/2015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8/25/2015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8/25/2015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8/25/2015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8/25/2015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8/25/2015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8/25/2015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8/25/2015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8/25/2015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8/25/2015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8/25/2015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8/25/2015</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s-ES" sz="7200" dirty="0" smtClean="0"/>
              <a:t>Uruguay</a:t>
            </a:r>
            <a:endParaRPr lang="en-US" sz="7200" dirty="0"/>
          </a:p>
        </p:txBody>
      </p:sp>
      <p:sp>
        <p:nvSpPr>
          <p:cNvPr id="3" name="Subtitle 2"/>
          <p:cNvSpPr>
            <a:spLocks noGrp="1"/>
          </p:cNvSpPr>
          <p:nvPr>
            <p:ph type="subTitle" idx="1"/>
          </p:nvPr>
        </p:nvSpPr>
        <p:spPr/>
        <p:txBody>
          <a:bodyPr>
            <a:normAutofit/>
          </a:bodyPr>
          <a:lstStyle/>
          <a:p>
            <a:pPr algn="ctr"/>
            <a:r>
              <a:rPr lang="es-ES" sz="4000" dirty="0" smtClean="0"/>
              <a:t>25 de Agosto</a:t>
            </a:r>
            <a:endParaRPr lang="en-US" sz="4000" dirty="0"/>
          </a:p>
        </p:txBody>
      </p:sp>
    </p:spTree>
    <p:extLst>
      <p:ext uri="{BB962C8B-B14F-4D97-AF65-F5344CB8AC3E}">
        <p14:creationId xmlns:p14="http://schemas.microsoft.com/office/powerpoint/2010/main" val="3408491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1" cy="6864052"/>
          </a:xfrm>
        </p:spPr>
      </p:pic>
    </p:spTree>
    <p:extLst>
      <p:ext uri="{BB962C8B-B14F-4D97-AF65-F5344CB8AC3E}">
        <p14:creationId xmlns:p14="http://schemas.microsoft.com/office/powerpoint/2010/main" val="229421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¿Dónde está Uruguay?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7104" y="2068928"/>
            <a:ext cx="4732834" cy="4732834"/>
          </a:xfrm>
        </p:spPr>
      </p:pic>
    </p:spTree>
    <p:extLst>
      <p:ext uri="{BB962C8B-B14F-4D97-AF65-F5344CB8AC3E}">
        <p14:creationId xmlns:p14="http://schemas.microsoft.com/office/powerpoint/2010/main" val="9339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Meaning</a:t>
            </a:r>
            <a:r>
              <a:rPr lang="es-ES" dirty="0" smtClean="0"/>
              <a:t> of </a:t>
            </a:r>
            <a:r>
              <a:rPr lang="es-ES" dirty="0" err="1" smtClean="0"/>
              <a:t>flag</a:t>
            </a:r>
            <a:r>
              <a:rPr lang="es-ES" dirty="0" smtClean="0"/>
              <a: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The horizontal stripes on the flag represent the nine original departments of Uruguay. The first flag designed in 1828 had 9 light blue stripes; this number was reduced to 4 in 1830 before the proclamation of the country's first Constitution. The Sun of May represents a new nation in the world.</a:t>
            </a:r>
            <a:endParaRPr lang="en-US" sz="2800" dirty="0"/>
          </a:p>
        </p:txBody>
      </p:sp>
    </p:spTree>
    <p:extLst>
      <p:ext uri="{BB962C8B-B14F-4D97-AF65-F5344CB8AC3E}">
        <p14:creationId xmlns:p14="http://schemas.microsoft.com/office/powerpoint/2010/main" val="1064331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How</a:t>
            </a:r>
            <a:r>
              <a:rPr lang="es-ES" dirty="0" smtClean="0"/>
              <a:t> </a:t>
            </a:r>
            <a:r>
              <a:rPr lang="es-ES" dirty="0" err="1" smtClean="0"/>
              <a:t>does</a:t>
            </a:r>
            <a:r>
              <a:rPr lang="es-ES" dirty="0" smtClean="0"/>
              <a:t> Uruguay </a:t>
            </a:r>
            <a:r>
              <a:rPr lang="es-ES" dirty="0" err="1" smtClean="0"/>
              <a:t>celebrate</a:t>
            </a:r>
            <a:r>
              <a:rPr lang="es-ES" dirty="0" smtClean="0"/>
              <a:t> </a:t>
            </a:r>
            <a:r>
              <a:rPr lang="es-ES" dirty="0" err="1" smtClean="0"/>
              <a:t>its</a:t>
            </a:r>
            <a:r>
              <a:rPr lang="es-ES" dirty="0" smtClean="0"/>
              <a:t> </a:t>
            </a:r>
            <a:r>
              <a:rPr lang="es-ES" dirty="0" err="1" smtClean="0"/>
              <a:t>independence</a:t>
            </a:r>
            <a:r>
              <a:rPr lang="es-ES" dirty="0"/>
              <a:t>?</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One of </a:t>
            </a:r>
            <a:r>
              <a:rPr lang="en-US" sz="2800" dirty="0"/>
              <a:t>Uruguay’s most revered public holidays, the anniversary of the country’s independence from the Spanish and Portuguese colonial power achieved in 1825 falls on August 25. The festivities start during the afternoon and in certain places such as Montevideo, rage on until the early hours of the morning.</a:t>
            </a:r>
            <a:endParaRPr lang="en-US" sz="2800" dirty="0"/>
          </a:p>
        </p:txBody>
      </p:sp>
    </p:spTree>
    <p:extLst>
      <p:ext uri="{BB962C8B-B14F-4D97-AF65-F5344CB8AC3E}">
        <p14:creationId xmlns:p14="http://schemas.microsoft.com/office/powerpoint/2010/main" val="3125915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Continued</a:t>
            </a:r>
            <a:r>
              <a:rPr lang="es-ES" dirty="0" smtClean="0"/>
              <a:t>…</a:t>
            </a:r>
            <a:endParaRPr lang="en-US" dirty="0"/>
          </a:p>
        </p:txBody>
      </p:sp>
      <p:sp>
        <p:nvSpPr>
          <p:cNvPr id="3" name="Content Placeholder 2"/>
          <p:cNvSpPr>
            <a:spLocks noGrp="1"/>
          </p:cNvSpPr>
          <p:nvPr>
            <p:ph idx="1"/>
          </p:nvPr>
        </p:nvSpPr>
        <p:spPr/>
        <p:txBody>
          <a:bodyPr>
            <a:noAutofit/>
          </a:bodyPr>
          <a:lstStyle/>
          <a:p>
            <a:pPr marL="0" indent="0">
              <a:buNone/>
            </a:pPr>
            <a:r>
              <a:rPr lang="en-US" sz="2400" dirty="0"/>
              <a:t>Independence Day signifies that the country is now free and it is no more under the rule of anyone. A feel of freedom is aroused within each and every citizen. It is declared as a national holiday and all the people come together to celebrate this day in a grand way. As this day comes after a lot of struggle and hardship. So undoubted there will be lot of excitement and joy among the people. This day remind the citizens of the Uruguay that it was due to efforts of many that it is free and so they should respect the </a:t>
            </a:r>
            <a:r>
              <a:rPr lang="en-US" sz="2400" dirty="0" smtClean="0"/>
              <a:t>day.</a:t>
            </a:r>
            <a:endParaRPr lang="en-US" sz="2400" dirty="0"/>
          </a:p>
        </p:txBody>
      </p:sp>
    </p:spTree>
    <p:extLst>
      <p:ext uri="{BB962C8B-B14F-4D97-AF65-F5344CB8AC3E}">
        <p14:creationId xmlns:p14="http://schemas.microsoft.com/office/powerpoint/2010/main" val="3811754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Continued</a:t>
            </a:r>
            <a:r>
              <a:rPr lang="es-ES" dirty="0" smtClean="0"/>
              <a:t>…</a:t>
            </a:r>
            <a:endParaRPr lang="en-US" dirty="0"/>
          </a:p>
        </p:txBody>
      </p:sp>
      <p:sp>
        <p:nvSpPr>
          <p:cNvPr id="3" name="Content Placeholder 2"/>
          <p:cNvSpPr>
            <a:spLocks noGrp="1"/>
          </p:cNvSpPr>
          <p:nvPr>
            <p:ph idx="1"/>
          </p:nvPr>
        </p:nvSpPr>
        <p:spPr/>
        <p:txBody>
          <a:bodyPr>
            <a:noAutofit/>
          </a:bodyPr>
          <a:lstStyle/>
          <a:p>
            <a:pPr marL="0" indent="0">
              <a:buNone/>
            </a:pPr>
            <a:r>
              <a:rPr lang="en-US" sz="2400" dirty="0"/>
              <a:t>On this day school, colleges and the working of a country are suspended. The national heroes, who worked hard to make the country independent, are honored, national flag is hoisted, and parade takes place and many more. There are some communities, which makes this day and aims at rising of funds for institutions such as hospitals and rural schools in Australia and Uruguay, many events are organized. It is a night of concerts and fireworks. Thus, this way to help out the needy ones. Every year, people try to make this day very attractive and memorable.</a:t>
            </a:r>
            <a:endParaRPr lang="en-US" sz="2400" dirty="0"/>
          </a:p>
        </p:txBody>
      </p:sp>
    </p:spTree>
    <p:extLst>
      <p:ext uri="{BB962C8B-B14F-4D97-AF65-F5344CB8AC3E}">
        <p14:creationId xmlns:p14="http://schemas.microsoft.com/office/powerpoint/2010/main" val="2530702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Homework</a:t>
            </a:r>
            <a:endParaRPr lang="en-US" dirty="0"/>
          </a:p>
        </p:txBody>
      </p:sp>
      <p:sp>
        <p:nvSpPr>
          <p:cNvPr id="4" name="Content Placeholder 2"/>
          <p:cNvSpPr>
            <a:spLocks noGrp="1"/>
          </p:cNvSpPr>
          <p:nvPr>
            <p:ph idx="1"/>
          </p:nvPr>
        </p:nvSpPr>
        <p:spPr/>
        <p:txBody>
          <a:bodyPr/>
          <a:lstStyle/>
          <a:p>
            <a:r>
              <a:rPr lang="es-ES" dirty="0" err="1" smtClean="0"/>
              <a:t>Find</a:t>
            </a:r>
            <a:r>
              <a:rPr lang="es-ES" dirty="0" smtClean="0"/>
              <a:t> more </a:t>
            </a:r>
            <a:r>
              <a:rPr lang="es-ES" dirty="0" err="1" smtClean="0"/>
              <a:t>information</a:t>
            </a:r>
            <a:r>
              <a:rPr lang="es-ES" dirty="0" smtClean="0"/>
              <a:t> </a:t>
            </a:r>
            <a:r>
              <a:rPr lang="es-ES" dirty="0" err="1" smtClean="0"/>
              <a:t>about</a:t>
            </a:r>
            <a:r>
              <a:rPr lang="es-ES" dirty="0" smtClean="0"/>
              <a:t> </a:t>
            </a:r>
            <a:r>
              <a:rPr lang="es-ES" dirty="0" smtClean="0"/>
              <a:t>Uruguay</a:t>
            </a:r>
            <a:endParaRPr lang="es-ES" dirty="0" smtClean="0"/>
          </a:p>
          <a:p>
            <a:pPr lvl="1"/>
            <a:r>
              <a:rPr lang="es-ES" dirty="0" smtClean="0"/>
              <a:t>1. </a:t>
            </a:r>
            <a:r>
              <a:rPr lang="es-ES" dirty="0" err="1" smtClean="0"/>
              <a:t>Type</a:t>
            </a:r>
            <a:r>
              <a:rPr lang="es-ES" dirty="0" smtClean="0"/>
              <a:t> of </a:t>
            </a:r>
            <a:r>
              <a:rPr lang="es-ES" dirty="0" err="1" smtClean="0"/>
              <a:t>government</a:t>
            </a:r>
            <a:r>
              <a:rPr lang="es-ES" dirty="0" smtClean="0"/>
              <a:t> and </a:t>
            </a:r>
            <a:r>
              <a:rPr lang="es-ES" dirty="0" err="1" smtClean="0"/>
              <a:t>currency</a:t>
            </a:r>
            <a:endParaRPr lang="en-US" dirty="0" smtClean="0"/>
          </a:p>
          <a:p>
            <a:pPr lvl="1"/>
            <a:r>
              <a:rPr lang="es-ES" dirty="0" smtClean="0"/>
              <a:t>2. </a:t>
            </a:r>
            <a:r>
              <a:rPr lang="es-ES" dirty="0" err="1" smtClean="0"/>
              <a:t>Famous</a:t>
            </a:r>
            <a:r>
              <a:rPr lang="es-ES" dirty="0" smtClean="0"/>
              <a:t> </a:t>
            </a:r>
            <a:r>
              <a:rPr lang="es-ES" dirty="0" err="1" smtClean="0"/>
              <a:t>dishes</a:t>
            </a:r>
            <a:r>
              <a:rPr lang="es-ES" dirty="0" smtClean="0"/>
              <a:t> and </a:t>
            </a:r>
            <a:r>
              <a:rPr lang="es-ES" dirty="0" err="1" smtClean="0"/>
              <a:t>famous</a:t>
            </a:r>
            <a:r>
              <a:rPr lang="es-ES" dirty="0" smtClean="0"/>
              <a:t> </a:t>
            </a:r>
            <a:r>
              <a:rPr lang="es-ES" dirty="0" err="1" smtClean="0"/>
              <a:t>people</a:t>
            </a:r>
            <a:r>
              <a:rPr lang="es-ES" dirty="0" smtClean="0"/>
              <a:t> </a:t>
            </a:r>
            <a:r>
              <a:rPr lang="es-ES" dirty="0" err="1" smtClean="0"/>
              <a:t>from</a:t>
            </a:r>
            <a:r>
              <a:rPr lang="es-ES" dirty="0" smtClean="0"/>
              <a:t> </a:t>
            </a:r>
            <a:r>
              <a:rPr lang="es-ES" dirty="0" smtClean="0"/>
              <a:t>Uruguay</a:t>
            </a:r>
            <a:endParaRPr lang="es-ES" dirty="0" smtClean="0"/>
          </a:p>
          <a:p>
            <a:pPr lvl="1"/>
            <a:r>
              <a:rPr lang="es-ES" dirty="0" smtClean="0"/>
              <a:t>3. </a:t>
            </a:r>
            <a:r>
              <a:rPr lang="es-ES" dirty="0" err="1" smtClean="0"/>
              <a:t>Population</a:t>
            </a:r>
            <a:r>
              <a:rPr lang="es-ES" dirty="0" smtClean="0"/>
              <a:t> and </a:t>
            </a:r>
            <a:r>
              <a:rPr lang="es-ES" dirty="0" err="1" smtClean="0"/>
              <a:t>states</a:t>
            </a:r>
            <a:r>
              <a:rPr lang="es-ES" dirty="0" smtClean="0"/>
              <a:t> (</a:t>
            </a:r>
            <a:r>
              <a:rPr lang="es-ES" dirty="0" err="1" smtClean="0"/>
              <a:t>How</a:t>
            </a:r>
            <a:r>
              <a:rPr lang="es-ES" dirty="0" smtClean="0"/>
              <a:t> </a:t>
            </a:r>
            <a:r>
              <a:rPr lang="es-ES" dirty="0" err="1" smtClean="0"/>
              <a:t>many</a:t>
            </a:r>
            <a:r>
              <a:rPr lang="es-ES" dirty="0" smtClean="0"/>
              <a:t> </a:t>
            </a:r>
            <a:r>
              <a:rPr lang="es-ES" dirty="0" err="1" smtClean="0"/>
              <a:t>states</a:t>
            </a:r>
            <a:r>
              <a:rPr lang="es-ES" dirty="0" smtClean="0"/>
              <a:t>, and </a:t>
            </a:r>
            <a:r>
              <a:rPr lang="es-ES" dirty="0" err="1" smtClean="0"/>
              <a:t>their</a:t>
            </a:r>
            <a:r>
              <a:rPr lang="es-ES" dirty="0" smtClean="0"/>
              <a:t> </a:t>
            </a:r>
            <a:r>
              <a:rPr lang="es-ES" dirty="0" err="1" smtClean="0"/>
              <a:t>capitals</a:t>
            </a:r>
            <a:r>
              <a:rPr lang="es-ES" dirty="0" smtClean="0"/>
              <a:t>)</a:t>
            </a:r>
          </a:p>
          <a:p>
            <a:pPr lvl="1"/>
            <a:r>
              <a:rPr lang="es-ES" dirty="0" smtClean="0"/>
              <a:t>4. </a:t>
            </a:r>
            <a:r>
              <a:rPr lang="es-ES" dirty="0" err="1" smtClean="0"/>
              <a:t>Uruguay</a:t>
            </a:r>
            <a:r>
              <a:rPr lang="es-ES" dirty="0" err="1" smtClean="0"/>
              <a:t>´s</a:t>
            </a:r>
            <a:r>
              <a:rPr lang="es-ES" dirty="0" smtClean="0"/>
              <a:t> </a:t>
            </a:r>
            <a:r>
              <a:rPr lang="es-ES" dirty="0" err="1" smtClean="0"/>
              <a:t>geography</a:t>
            </a:r>
            <a:r>
              <a:rPr lang="es-ES" dirty="0" smtClean="0"/>
              <a:t> and </a:t>
            </a:r>
            <a:r>
              <a:rPr lang="es-ES" dirty="0" err="1" smtClean="0"/>
              <a:t>climate</a:t>
            </a:r>
            <a:endParaRPr lang="es-ES" dirty="0" smtClean="0"/>
          </a:p>
          <a:p>
            <a:pPr lvl="1"/>
            <a:r>
              <a:rPr lang="es-ES" dirty="0" smtClean="0"/>
              <a:t>5. </a:t>
            </a:r>
            <a:r>
              <a:rPr lang="es-ES" dirty="0" err="1" smtClean="0"/>
              <a:t>Crime</a:t>
            </a:r>
            <a:r>
              <a:rPr lang="es-ES" dirty="0" smtClean="0"/>
              <a:t> in </a:t>
            </a:r>
            <a:r>
              <a:rPr lang="es-ES" dirty="0" smtClean="0"/>
              <a:t>Uruguay</a:t>
            </a:r>
            <a:endParaRPr lang="es-ES" dirty="0" smtClean="0"/>
          </a:p>
        </p:txBody>
      </p:sp>
    </p:spTree>
    <p:extLst>
      <p:ext uri="{BB962C8B-B14F-4D97-AF65-F5344CB8AC3E}">
        <p14:creationId xmlns:p14="http://schemas.microsoft.com/office/powerpoint/2010/main" val="4236875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err="1" smtClean="0"/>
              <a:t>Sources</a:t>
            </a:r>
            <a:endParaRPr lang="en-US" dirty="0"/>
          </a:p>
        </p:txBody>
      </p:sp>
      <p:sp>
        <p:nvSpPr>
          <p:cNvPr id="3" name="Content Placeholder 2"/>
          <p:cNvSpPr>
            <a:spLocks noGrp="1"/>
          </p:cNvSpPr>
          <p:nvPr>
            <p:ph idx="1"/>
          </p:nvPr>
        </p:nvSpPr>
        <p:spPr/>
        <p:txBody>
          <a:bodyPr/>
          <a:lstStyle/>
          <a:p>
            <a:r>
              <a:rPr lang="en-US" dirty="0"/>
              <a:t>http://aglobalworld.com/holidays-around-the-world/uruguay-independence-day</a:t>
            </a:r>
            <a:r>
              <a:rPr lang="en-US" dirty="0" smtClean="0"/>
              <a:t>/</a:t>
            </a:r>
          </a:p>
          <a:p>
            <a:r>
              <a:rPr lang="es-ES" dirty="0" smtClean="0"/>
              <a:t>Wikipedia</a:t>
            </a:r>
            <a:endParaRPr lang="en-US" dirty="0" smtClean="0"/>
          </a:p>
          <a:p>
            <a:r>
              <a:rPr lang="en-US" dirty="0"/>
              <a:t>http://www.iexplore.com/travel-guides/central-and-south-america/uruguay/festivals-and-events</a:t>
            </a:r>
          </a:p>
        </p:txBody>
      </p:sp>
    </p:spTree>
    <p:extLst>
      <p:ext uri="{BB962C8B-B14F-4D97-AF65-F5344CB8AC3E}">
        <p14:creationId xmlns:p14="http://schemas.microsoft.com/office/powerpoint/2010/main" val="37489771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55</TotalTime>
  <Words>362</Words>
  <Application>Microsoft Office PowerPoint</Application>
  <PresentationFormat>Widescreen</PresentationFormat>
  <Paragraphs>22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 Boardroom</vt:lpstr>
      <vt:lpstr>Uruguay</vt:lpstr>
      <vt:lpstr>PowerPoint Presentation</vt:lpstr>
      <vt:lpstr>¿Dónde está Uruguay?</vt:lpstr>
      <vt:lpstr>Meaning of flag:</vt:lpstr>
      <vt:lpstr>How does Uruguay celebrate its independence?</vt:lpstr>
      <vt:lpstr>Continued…</vt:lpstr>
      <vt:lpstr>Continued…</vt:lpstr>
      <vt:lpstr>Homework</vt:lpstr>
      <vt:lpstr>Sources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Uruguay</dc:title>
  <dc:creator>Vanessa Jurado</dc:creator>
  <cp:lastModifiedBy>Vanessa Jurado</cp:lastModifiedBy>
  <cp:revision>5</cp:revision>
  <dcterms:created xsi:type="dcterms:W3CDTF">2015-08-25T13:39:37Z</dcterms:created>
  <dcterms:modified xsi:type="dcterms:W3CDTF">2015-08-25T14:35:12Z</dcterms:modified>
</cp:coreProperties>
</file>